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46" r:id="rId4"/>
  </p:sldMasterIdLst>
  <p:notesMasterIdLst>
    <p:notesMasterId r:id="rId12"/>
  </p:notesMasterIdLst>
  <p:handoutMasterIdLst>
    <p:handoutMasterId r:id="rId13"/>
  </p:handoutMasterIdLst>
  <p:sldIdLst>
    <p:sldId id="12139" r:id="rId5"/>
    <p:sldId id="12142" r:id="rId6"/>
    <p:sldId id="12143" r:id="rId7"/>
    <p:sldId id="12141" r:id="rId8"/>
    <p:sldId id="12144" r:id="rId9"/>
    <p:sldId id="12145" r:id="rId10"/>
    <p:sldId id="1214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AF2"/>
    <a:srgbClr val="FFFFFF"/>
    <a:srgbClr val="FFEC3A"/>
    <a:srgbClr val="C85E48"/>
    <a:srgbClr val="9437FF"/>
    <a:srgbClr val="011893"/>
    <a:srgbClr val="0A95C2"/>
    <a:srgbClr val="E6E7EB"/>
    <a:srgbClr val="E4EDF9"/>
    <a:srgbClr val="A84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AEB7CB-8CEF-B84D-B754-0124F8F80D59}" v="25" dt="2024-12-15T23:40:46.860"/>
    <p1510:client id="{B0AFCE70-FB9A-164C-86B8-F8ADFD98EB60}" v="23" dt="2024-12-15T23:31:28.32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27000" cap="flat">
              <a:solidFill>
                <a:srgbClr val="000000"/>
              </a:solidFill>
              <a:prstDash val="solid"/>
              <a:round/>
            </a:ln>
          </a:top>
          <a:bottom>
            <a:ln w="635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635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270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87"/>
    <p:restoredTop sz="94658"/>
  </p:normalViewPr>
  <p:slideViewPr>
    <p:cSldViewPr snapToGrid="0">
      <p:cViewPr varScale="1">
        <p:scale>
          <a:sx n="116" d="100"/>
          <a:sy n="116" d="100"/>
        </p:scale>
        <p:origin x="60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sgr. Trevor Murray" userId="d6564771-ca8b-4373-aa26-3cad18547140" providerId="ADAL" clId="{26EAFFD9-1052-F541-B810-52F196E13878}"/>
    <pc:docChg chg="undo custSel addSld delSld modSld sldOrd">
      <pc:chgData name="Msgr. Trevor Murray" userId="d6564771-ca8b-4373-aa26-3cad18547140" providerId="ADAL" clId="{26EAFFD9-1052-F541-B810-52F196E13878}" dt="2023-06-10T18:46:52.835" v="338" actId="2696"/>
      <pc:docMkLst>
        <pc:docMk/>
      </pc:docMkLst>
      <pc:sldChg chg="add del modTransition">
        <pc:chgData name="Msgr. Trevor Murray" userId="d6564771-ca8b-4373-aa26-3cad18547140" providerId="ADAL" clId="{26EAFFD9-1052-F541-B810-52F196E13878}" dt="2023-06-04T04:20:57.163" v="187"/>
        <pc:sldMkLst>
          <pc:docMk/>
          <pc:sldMk cId="0" sldId="256"/>
        </pc:sldMkLst>
      </pc:sldChg>
      <pc:sldChg chg="add modTransition">
        <pc:chgData name="Msgr. Trevor Murray" userId="d6564771-ca8b-4373-aa26-3cad18547140" providerId="ADAL" clId="{26EAFFD9-1052-F541-B810-52F196E13878}" dt="2023-06-04T04:20:57.163" v="187"/>
        <pc:sldMkLst>
          <pc:docMk/>
          <pc:sldMk cId="2793938727" sldId="257"/>
        </pc:sldMkLst>
      </pc:sldChg>
      <pc:sldChg chg="del">
        <pc:chgData name="Msgr. Trevor Murray" userId="d6564771-ca8b-4373-aa26-3cad18547140" providerId="ADAL" clId="{26EAFFD9-1052-F541-B810-52F196E13878}" dt="2023-06-04T04:10:32.936" v="161" actId="2696"/>
        <pc:sldMkLst>
          <pc:docMk/>
          <pc:sldMk cId="4077906962" sldId="257"/>
        </pc:sldMkLst>
      </pc:sldChg>
      <pc:sldChg chg="add del modTransition">
        <pc:chgData name="Msgr. Trevor Murray" userId="d6564771-ca8b-4373-aa26-3cad18547140" providerId="ADAL" clId="{26EAFFD9-1052-F541-B810-52F196E13878}" dt="2023-06-04T04:21:49.710" v="192" actId="2696"/>
        <pc:sldMkLst>
          <pc:docMk/>
          <pc:sldMk cId="2795395184" sldId="261"/>
        </pc:sldMkLst>
      </pc:sldChg>
      <pc:sldChg chg="del">
        <pc:chgData name="Msgr. Trevor Murray" userId="d6564771-ca8b-4373-aa26-3cad18547140" providerId="ADAL" clId="{26EAFFD9-1052-F541-B810-52F196E13878}" dt="2023-06-04T04:10:34.730" v="165" actId="2696"/>
        <pc:sldMkLst>
          <pc:docMk/>
          <pc:sldMk cId="3420274662" sldId="261"/>
        </pc:sldMkLst>
      </pc:sldChg>
      <pc:sldChg chg="add del modTransition">
        <pc:chgData name="Msgr. Trevor Murray" userId="d6564771-ca8b-4373-aa26-3cad18547140" providerId="ADAL" clId="{26EAFFD9-1052-F541-B810-52F196E13878}" dt="2023-06-04T04:21:50.175" v="193" actId="2696"/>
        <pc:sldMkLst>
          <pc:docMk/>
          <pc:sldMk cId="1304401643" sldId="262"/>
        </pc:sldMkLst>
      </pc:sldChg>
      <pc:sldChg chg="del">
        <pc:chgData name="Msgr. Trevor Murray" userId="d6564771-ca8b-4373-aa26-3cad18547140" providerId="ADAL" clId="{26EAFFD9-1052-F541-B810-52F196E13878}" dt="2023-06-04T04:10:35.129" v="166" actId="2696"/>
        <pc:sldMkLst>
          <pc:docMk/>
          <pc:sldMk cId="3754930056" sldId="262"/>
        </pc:sldMkLst>
      </pc:sldChg>
      <pc:sldChg chg="add del modTransition">
        <pc:chgData name="Msgr. Trevor Murray" userId="d6564771-ca8b-4373-aa26-3cad18547140" providerId="ADAL" clId="{26EAFFD9-1052-F541-B810-52F196E13878}" dt="2023-06-04T04:21:50.612" v="194" actId="2696"/>
        <pc:sldMkLst>
          <pc:docMk/>
          <pc:sldMk cId="333544875" sldId="263"/>
        </pc:sldMkLst>
      </pc:sldChg>
      <pc:sldChg chg="add modTransition">
        <pc:chgData name="Msgr. Trevor Murray" userId="d6564771-ca8b-4373-aa26-3cad18547140" providerId="ADAL" clId="{26EAFFD9-1052-F541-B810-52F196E13878}" dt="2023-06-04T04:20:57.163" v="187"/>
        <pc:sldMkLst>
          <pc:docMk/>
          <pc:sldMk cId="1183014968" sldId="264"/>
        </pc:sldMkLst>
      </pc:sldChg>
      <pc:sldChg chg="del">
        <pc:chgData name="Msgr. Trevor Murray" userId="d6564771-ca8b-4373-aa26-3cad18547140" providerId="ADAL" clId="{26EAFFD9-1052-F541-B810-52F196E13878}" dt="2023-06-04T04:10:34.352" v="164" actId="2696"/>
        <pc:sldMkLst>
          <pc:docMk/>
          <pc:sldMk cId="2365284024" sldId="265"/>
        </pc:sldMkLst>
      </pc:sldChg>
      <pc:sldChg chg="add modTransition">
        <pc:chgData name="Msgr. Trevor Murray" userId="d6564771-ca8b-4373-aa26-3cad18547140" providerId="ADAL" clId="{26EAFFD9-1052-F541-B810-52F196E13878}" dt="2023-06-04T04:23:34.485" v="209"/>
        <pc:sldMkLst>
          <pc:docMk/>
          <pc:sldMk cId="3839829568" sldId="265"/>
        </pc:sldMkLst>
      </pc:sldChg>
      <pc:sldChg chg="add modTransition">
        <pc:chgData name="Msgr. Trevor Murray" userId="d6564771-ca8b-4373-aa26-3cad18547140" providerId="ADAL" clId="{26EAFFD9-1052-F541-B810-52F196E13878}" dt="2023-06-04T04:23:34.485" v="209"/>
        <pc:sldMkLst>
          <pc:docMk/>
          <pc:sldMk cId="2983379314" sldId="266"/>
        </pc:sldMkLst>
      </pc:sldChg>
      <pc:sldChg chg="del">
        <pc:chgData name="Msgr. Trevor Murray" userId="d6564771-ca8b-4373-aa26-3cad18547140" providerId="ADAL" clId="{26EAFFD9-1052-F541-B810-52F196E13878}" dt="2023-06-04T04:10:35.585" v="167" actId="2696"/>
        <pc:sldMkLst>
          <pc:docMk/>
          <pc:sldMk cId="4059715342" sldId="266"/>
        </pc:sldMkLst>
      </pc:sldChg>
      <pc:sldChg chg="add modTransition">
        <pc:chgData name="Msgr. Trevor Murray" userId="d6564771-ca8b-4373-aa26-3cad18547140" providerId="ADAL" clId="{26EAFFD9-1052-F541-B810-52F196E13878}" dt="2023-06-04T04:23:34.485" v="209"/>
        <pc:sldMkLst>
          <pc:docMk/>
          <pc:sldMk cId="487133117" sldId="267"/>
        </pc:sldMkLst>
      </pc:sldChg>
      <pc:sldChg chg="del">
        <pc:chgData name="Msgr. Trevor Murray" userId="d6564771-ca8b-4373-aa26-3cad18547140" providerId="ADAL" clId="{26EAFFD9-1052-F541-B810-52F196E13878}" dt="2023-06-04T04:10:36.110" v="168" actId="2696"/>
        <pc:sldMkLst>
          <pc:docMk/>
          <pc:sldMk cId="522820046" sldId="267"/>
        </pc:sldMkLst>
      </pc:sldChg>
      <pc:sldChg chg="add modTransition">
        <pc:chgData name="Msgr. Trevor Murray" userId="d6564771-ca8b-4373-aa26-3cad18547140" providerId="ADAL" clId="{26EAFFD9-1052-F541-B810-52F196E13878}" dt="2023-06-04T04:23:34.485" v="209"/>
        <pc:sldMkLst>
          <pc:docMk/>
          <pc:sldMk cId="289662038" sldId="268"/>
        </pc:sldMkLst>
      </pc:sldChg>
      <pc:sldChg chg="add modTransition">
        <pc:chgData name="Msgr. Trevor Murray" userId="d6564771-ca8b-4373-aa26-3cad18547140" providerId="ADAL" clId="{26EAFFD9-1052-F541-B810-52F196E13878}" dt="2023-06-04T04:23:34.485" v="209"/>
        <pc:sldMkLst>
          <pc:docMk/>
          <pc:sldMk cId="2913509535" sldId="269"/>
        </pc:sldMkLst>
      </pc:sldChg>
      <pc:sldChg chg="add del modTransition">
        <pc:chgData name="Msgr. Trevor Murray" userId="d6564771-ca8b-4373-aa26-3cad18547140" providerId="ADAL" clId="{26EAFFD9-1052-F541-B810-52F196E13878}" dt="2023-06-04T04:23:53.148" v="210" actId="2696"/>
        <pc:sldMkLst>
          <pc:docMk/>
          <pc:sldMk cId="3531188234" sldId="270"/>
        </pc:sldMkLst>
      </pc:sldChg>
      <pc:sldChg chg="add del modTransition">
        <pc:chgData name="Msgr. Trevor Murray" userId="d6564771-ca8b-4373-aa26-3cad18547140" providerId="ADAL" clId="{26EAFFD9-1052-F541-B810-52F196E13878}" dt="2023-06-04T04:23:53.161" v="211" actId="2696"/>
        <pc:sldMkLst>
          <pc:docMk/>
          <pc:sldMk cId="328801078" sldId="271"/>
        </pc:sldMkLst>
      </pc:sldChg>
      <pc:sldChg chg="del">
        <pc:chgData name="Msgr. Trevor Murray" userId="d6564771-ca8b-4373-aa26-3cad18547140" providerId="ADAL" clId="{26EAFFD9-1052-F541-B810-52F196E13878}" dt="2023-06-04T04:21:00.962" v="189" actId="2696"/>
        <pc:sldMkLst>
          <pc:docMk/>
          <pc:sldMk cId="3119896844" sldId="271"/>
        </pc:sldMkLst>
      </pc:sldChg>
      <pc:sldChg chg="add modTransition">
        <pc:chgData name="Msgr. Trevor Murray" userId="d6564771-ca8b-4373-aa26-3cad18547140" providerId="ADAL" clId="{26EAFFD9-1052-F541-B810-52F196E13878}" dt="2023-06-04T04:23:34.485" v="209"/>
        <pc:sldMkLst>
          <pc:docMk/>
          <pc:sldMk cId="2793341816" sldId="272"/>
        </pc:sldMkLst>
      </pc:sldChg>
      <pc:sldChg chg="modSp mod">
        <pc:chgData name="Msgr. Trevor Murray" userId="d6564771-ca8b-4373-aa26-3cad18547140" providerId="ADAL" clId="{26EAFFD9-1052-F541-B810-52F196E13878}" dt="2023-06-07T05:18:25.778" v="255" actId="20577"/>
        <pc:sldMkLst>
          <pc:docMk/>
          <pc:sldMk cId="0" sldId="297"/>
        </pc:sldMkLst>
      </pc:sldChg>
      <pc:sldChg chg="modSp mod">
        <pc:chgData name="Msgr. Trevor Murray" userId="d6564771-ca8b-4373-aa26-3cad18547140" providerId="ADAL" clId="{26EAFFD9-1052-F541-B810-52F196E13878}" dt="2023-06-04T04:09:27.844" v="127" actId="20577"/>
        <pc:sldMkLst>
          <pc:docMk/>
          <pc:sldMk cId="0" sldId="8827"/>
        </pc:sldMkLst>
      </pc:sldChg>
      <pc:sldChg chg="modSp mod">
        <pc:chgData name="Msgr. Trevor Murray" userId="d6564771-ca8b-4373-aa26-3cad18547140" providerId="ADAL" clId="{26EAFFD9-1052-F541-B810-52F196E13878}" dt="2023-06-07T05:17:10.796" v="236" actId="20577"/>
        <pc:sldMkLst>
          <pc:docMk/>
          <pc:sldMk cId="1747120192" sldId="9730"/>
        </pc:sldMkLst>
      </pc:sldChg>
      <pc:sldChg chg="modSp mod">
        <pc:chgData name="Msgr. Trevor Murray" userId="d6564771-ca8b-4373-aa26-3cad18547140" providerId="ADAL" clId="{26EAFFD9-1052-F541-B810-52F196E13878}" dt="2023-06-07T05:17:58.298" v="247" actId="20577"/>
        <pc:sldMkLst>
          <pc:docMk/>
          <pc:sldMk cId="2182778831" sldId="10111"/>
        </pc:sldMkLst>
      </pc:sldChg>
      <pc:sldChg chg="addSp delSp modSp mod setBg">
        <pc:chgData name="Msgr. Trevor Murray" userId="d6564771-ca8b-4373-aa26-3cad18547140" providerId="ADAL" clId="{26EAFFD9-1052-F541-B810-52F196E13878}" dt="2023-06-04T04:07:11.003" v="41"/>
        <pc:sldMkLst>
          <pc:docMk/>
          <pc:sldMk cId="1732525460" sldId="10151"/>
        </pc:sldMkLst>
      </pc:sldChg>
      <pc:sldChg chg="del">
        <pc:chgData name="Msgr. Trevor Murray" userId="d6564771-ca8b-4373-aa26-3cad18547140" providerId="ADAL" clId="{26EAFFD9-1052-F541-B810-52F196E13878}" dt="2023-06-07T05:32:15.992" v="271" actId="2696"/>
        <pc:sldMkLst>
          <pc:docMk/>
          <pc:sldMk cId="1078034607" sldId="10224"/>
        </pc:sldMkLst>
      </pc:sldChg>
      <pc:sldChg chg="addSp delSp modSp mod">
        <pc:chgData name="Msgr. Trevor Murray" userId="d6564771-ca8b-4373-aa26-3cad18547140" providerId="ADAL" clId="{26EAFFD9-1052-F541-B810-52F196E13878}" dt="2023-06-07T05:31:52.514" v="270" actId="1076"/>
        <pc:sldMkLst>
          <pc:docMk/>
          <pc:sldMk cId="3235631835" sldId="10225"/>
        </pc:sldMkLst>
      </pc:sldChg>
      <pc:sldChg chg="del">
        <pc:chgData name="Msgr. Trevor Murray" userId="d6564771-ca8b-4373-aa26-3cad18547140" providerId="ADAL" clId="{26EAFFD9-1052-F541-B810-52F196E13878}" dt="2023-06-04T04:10:46.375" v="174" actId="2696"/>
        <pc:sldMkLst>
          <pc:docMk/>
          <pc:sldMk cId="3584099898" sldId="10231"/>
        </pc:sldMkLst>
      </pc:sldChg>
      <pc:sldChg chg="del">
        <pc:chgData name="Msgr. Trevor Murray" userId="d6564771-ca8b-4373-aa26-3cad18547140" providerId="ADAL" clId="{26EAFFD9-1052-F541-B810-52F196E13878}" dt="2023-06-04T04:07:30.013" v="44" actId="2696"/>
        <pc:sldMkLst>
          <pc:docMk/>
          <pc:sldMk cId="1506855845" sldId="10232"/>
        </pc:sldMkLst>
      </pc:sldChg>
      <pc:sldChg chg="del">
        <pc:chgData name="Msgr. Trevor Murray" userId="d6564771-ca8b-4373-aa26-3cad18547140" providerId="ADAL" clId="{26EAFFD9-1052-F541-B810-52F196E13878}" dt="2023-06-04T04:07:36.526" v="47" actId="2696"/>
        <pc:sldMkLst>
          <pc:docMk/>
          <pc:sldMk cId="3619478828" sldId="10233"/>
        </pc:sldMkLst>
      </pc:sldChg>
      <pc:sldChg chg="del">
        <pc:chgData name="Msgr. Trevor Murray" userId="d6564771-ca8b-4373-aa26-3cad18547140" providerId="ADAL" clId="{26EAFFD9-1052-F541-B810-52F196E13878}" dt="2023-06-04T04:07:41.870" v="50" actId="2696"/>
        <pc:sldMkLst>
          <pc:docMk/>
          <pc:sldMk cId="1398621459" sldId="10234"/>
        </pc:sldMkLst>
      </pc:sldChg>
      <pc:sldChg chg="del">
        <pc:chgData name="Msgr. Trevor Murray" userId="d6564771-ca8b-4373-aa26-3cad18547140" providerId="ADAL" clId="{26EAFFD9-1052-F541-B810-52F196E13878}" dt="2023-06-04T04:07:51.365" v="54" actId="2696"/>
        <pc:sldMkLst>
          <pc:docMk/>
          <pc:sldMk cId="1094259094" sldId="10306"/>
        </pc:sldMkLst>
      </pc:sldChg>
      <pc:sldChg chg="del">
        <pc:chgData name="Msgr. Trevor Murray" userId="d6564771-ca8b-4373-aa26-3cad18547140" providerId="ADAL" clId="{26EAFFD9-1052-F541-B810-52F196E13878}" dt="2023-06-04T04:07:57.443" v="57" actId="2696"/>
        <pc:sldMkLst>
          <pc:docMk/>
          <pc:sldMk cId="3615313973" sldId="10307"/>
        </pc:sldMkLst>
      </pc:sldChg>
      <pc:sldChg chg="del">
        <pc:chgData name="Msgr. Trevor Murray" userId="d6564771-ca8b-4373-aa26-3cad18547140" providerId="ADAL" clId="{26EAFFD9-1052-F541-B810-52F196E13878}" dt="2023-06-04T04:08:12.907" v="64" actId="2696"/>
        <pc:sldMkLst>
          <pc:docMk/>
          <pc:sldMk cId="691748456" sldId="10308"/>
        </pc:sldMkLst>
      </pc:sldChg>
      <pc:sldChg chg="del">
        <pc:chgData name="Msgr. Trevor Murray" userId="d6564771-ca8b-4373-aa26-3cad18547140" providerId="ADAL" clId="{26EAFFD9-1052-F541-B810-52F196E13878}" dt="2023-06-04T04:21:00.749" v="188" actId="2696"/>
        <pc:sldMkLst>
          <pc:docMk/>
          <pc:sldMk cId="0" sldId="10309"/>
        </pc:sldMkLst>
      </pc:sldChg>
      <pc:sldChg chg="del">
        <pc:chgData name="Msgr. Trevor Murray" userId="d6564771-ca8b-4373-aa26-3cad18547140" providerId="ADAL" clId="{26EAFFD9-1052-F541-B810-52F196E13878}" dt="2023-06-04T04:21:01.220" v="190" actId="2696"/>
        <pc:sldMkLst>
          <pc:docMk/>
          <pc:sldMk cId="0" sldId="10310"/>
        </pc:sldMkLst>
      </pc:sldChg>
      <pc:sldChg chg="del">
        <pc:chgData name="Msgr. Trevor Murray" userId="d6564771-ca8b-4373-aa26-3cad18547140" providerId="ADAL" clId="{26EAFFD9-1052-F541-B810-52F196E13878}" dt="2023-06-04T04:22:44.945" v="206" actId="2696"/>
        <pc:sldMkLst>
          <pc:docMk/>
          <pc:sldMk cId="0" sldId="10311"/>
        </pc:sldMkLst>
      </pc:sldChg>
      <pc:sldChg chg="del">
        <pc:chgData name="Msgr. Trevor Murray" userId="d6564771-ca8b-4373-aa26-3cad18547140" providerId="ADAL" clId="{26EAFFD9-1052-F541-B810-52F196E13878}" dt="2023-06-04T04:22:45.319" v="207" actId="2696"/>
        <pc:sldMkLst>
          <pc:docMk/>
          <pc:sldMk cId="3302867192" sldId="10312"/>
        </pc:sldMkLst>
      </pc:sldChg>
      <pc:sldChg chg="del">
        <pc:chgData name="Msgr. Trevor Murray" userId="d6564771-ca8b-4373-aa26-3cad18547140" providerId="ADAL" clId="{26EAFFD9-1052-F541-B810-52F196E13878}" dt="2023-06-04T04:22:45.749" v="208" actId="2696"/>
        <pc:sldMkLst>
          <pc:docMk/>
          <pc:sldMk cId="1496064620" sldId="10313"/>
        </pc:sldMkLst>
      </pc:sldChg>
      <pc:sldChg chg="del">
        <pc:chgData name="Msgr. Trevor Murray" userId="d6564771-ca8b-4373-aa26-3cad18547140" providerId="ADAL" clId="{26EAFFD9-1052-F541-B810-52F196E13878}" dt="2023-06-04T04:10:27.620" v="157" actId="2696"/>
        <pc:sldMkLst>
          <pc:docMk/>
          <pc:sldMk cId="0" sldId="10314"/>
        </pc:sldMkLst>
      </pc:sldChg>
      <pc:sldChg chg="del">
        <pc:chgData name="Msgr. Trevor Murray" userId="d6564771-ca8b-4373-aa26-3cad18547140" providerId="ADAL" clId="{26EAFFD9-1052-F541-B810-52F196E13878}" dt="2023-06-04T04:10:28.042" v="158" actId="2696"/>
        <pc:sldMkLst>
          <pc:docMk/>
          <pc:sldMk cId="0" sldId="10315"/>
        </pc:sldMkLst>
      </pc:sldChg>
      <pc:sldChg chg="del">
        <pc:chgData name="Msgr. Trevor Murray" userId="d6564771-ca8b-4373-aa26-3cad18547140" providerId="ADAL" clId="{26EAFFD9-1052-F541-B810-52F196E13878}" dt="2023-06-04T04:08:08" v="61" actId="2696"/>
        <pc:sldMkLst>
          <pc:docMk/>
          <pc:sldMk cId="433743243" sldId="10319"/>
        </pc:sldMkLst>
      </pc:sldChg>
      <pc:sldChg chg="del">
        <pc:chgData name="Msgr. Trevor Murray" userId="d6564771-ca8b-4373-aa26-3cad18547140" providerId="ADAL" clId="{26EAFFD9-1052-F541-B810-52F196E13878}" dt="2023-06-04T04:08:18.839" v="67" actId="2696"/>
        <pc:sldMkLst>
          <pc:docMk/>
          <pc:sldMk cId="359988478" sldId="10320"/>
        </pc:sldMkLst>
      </pc:sldChg>
      <pc:sldChg chg="del">
        <pc:chgData name="Msgr. Trevor Murray" userId="d6564771-ca8b-4373-aa26-3cad18547140" providerId="ADAL" clId="{26EAFFD9-1052-F541-B810-52F196E13878}" dt="2023-06-04T04:08:23.938" v="70" actId="2696"/>
        <pc:sldMkLst>
          <pc:docMk/>
          <pc:sldMk cId="2531167599" sldId="10321"/>
        </pc:sldMkLst>
      </pc:sldChg>
      <pc:sldChg chg="del">
        <pc:chgData name="Msgr. Trevor Murray" userId="d6564771-ca8b-4373-aa26-3cad18547140" providerId="ADAL" clId="{26EAFFD9-1052-F541-B810-52F196E13878}" dt="2023-06-04T04:08:29.248" v="73" actId="2696"/>
        <pc:sldMkLst>
          <pc:docMk/>
          <pc:sldMk cId="1694319681" sldId="10322"/>
        </pc:sldMkLst>
      </pc:sldChg>
      <pc:sldChg chg="del">
        <pc:chgData name="Msgr. Trevor Murray" userId="d6564771-ca8b-4373-aa26-3cad18547140" providerId="ADAL" clId="{26EAFFD9-1052-F541-B810-52F196E13878}" dt="2023-06-04T04:08:34.759" v="76" actId="2696"/>
        <pc:sldMkLst>
          <pc:docMk/>
          <pc:sldMk cId="689946960" sldId="10323"/>
        </pc:sldMkLst>
      </pc:sldChg>
      <pc:sldChg chg="del">
        <pc:chgData name="Msgr. Trevor Murray" userId="d6564771-ca8b-4373-aa26-3cad18547140" providerId="ADAL" clId="{26EAFFD9-1052-F541-B810-52F196E13878}" dt="2023-06-04T04:08:39.306" v="81" actId="2696"/>
        <pc:sldMkLst>
          <pc:docMk/>
          <pc:sldMk cId="1560771042" sldId="10324"/>
        </pc:sldMkLst>
      </pc:sldChg>
      <pc:sldChg chg="del">
        <pc:chgData name="Msgr. Trevor Murray" userId="d6564771-ca8b-4373-aa26-3cad18547140" providerId="ADAL" clId="{26EAFFD9-1052-F541-B810-52F196E13878}" dt="2023-06-04T04:08:51.527" v="86" actId="2696"/>
        <pc:sldMkLst>
          <pc:docMk/>
          <pc:sldMk cId="1266912115" sldId="10325"/>
        </pc:sldMkLst>
      </pc:sldChg>
      <pc:sldChg chg="del">
        <pc:chgData name="Msgr. Trevor Murray" userId="d6564771-ca8b-4373-aa26-3cad18547140" providerId="ADAL" clId="{26EAFFD9-1052-F541-B810-52F196E13878}" dt="2023-06-04T04:09:33.844" v="128" actId="2696"/>
        <pc:sldMkLst>
          <pc:docMk/>
          <pc:sldMk cId="99744805" sldId="10326"/>
        </pc:sldMkLst>
      </pc:sldChg>
      <pc:sldChg chg="del">
        <pc:chgData name="Msgr. Trevor Murray" userId="d6564771-ca8b-4373-aa26-3cad18547140" providerId="ADAL" clId="{26EAFFD9-1052-F541-B810-52F196E13878}" dt="2023-06-04T04:09:41.812" v="132" actId="2696"/>
        <pc:sldMkLst>
          <pc:docMk/>
          <pc:sldMk cId="1801828337" sldId="10327"/>
        </pc:sldMkLst>
      </pc:sldChg>
      <pc:sldChg chg="del">
        <pc:chgData name="Msgr. Trevor Murray" userId="d6564771-ca8b-4373-aa26-3cad18547140" providerId="ADAL" clId="{26EAFFD9-1052-F541-B810-52F196E13878}" dt="2023-06-04T04:09:42.192" v="133" actId="2696"/>
        <pc:sldMkLst>
          <pc:docMk/>
          <pc:sldMk cId="3189843560" sldId="10328"/>
        </pc:sldMkLst>
      </pc:sldChg>
      <pc:sldChg chg="del">
        <pc:chgData name="Msgr. Trevor Murray" userId="d6564771-ca8b-4373-aa26-3cad18547140" providerId="ADAL" clId="{26EAFFD9-1052-F541-B810-52F196E13878}" dt="2023-06-04T04:09:39.802" v="131" actId="2696"/>
        <pc:sldMkLst>
          <pc:docMk/>
          <pc:sldMk cId="77262446" sldId="10329"/>
        </pc:sldMkLst>
      </pc:sldChg>
      <pc:sldChg chg="del">
        <pc:chgData name="Msgr. Trevor Murray" userId="d6564771-ca8b-4373-aa26-3cad18547140" providerId="ADAL" clId="{26EAFFD9-1052-F541-B810-52F196E13878}" dt="2023-06-04T04:09:53.342" v="138" actId="2696"/>
        <pc:sldMkLst>
          <pc:docMk/>
          <pc:sldMk cId="2294083864" sldId="10330"/>
        </pc:sldMkLst>
      </pc:sldChg>
      <pc:sldChg chg="del">
        <pc:chgData name="Msgr. Trevor Murray" userId="d6564771-ca8b-4373-aa26-3cad18547140" providerId="ADAL" clId="{26EAFFD9-1052-F541-B810-52F196E13878}" dt="2023-06-04T04:09:59.219" v="141" actId="2696"/>
        <pc:sldMkLst>
          <pc:docMk/>
          <pc:sldMk cId="1661113584" sldId="10331"/>
        </pc:sldMkLst>
      </pc:sldChg>
      <pc:sldChg chg="del">
        <pc:chgData name="Msgr. Trevor Murray" userId="d6564771-ca8b-4373-aa26-3cad18547140" providerId="ADAL" clId="{26EAFFD9-1052-F541-B810-52F196E13878}" dt="2023-06-04T04:10:04.578" v="144" actId="2696"/>
        <pc:sldMkLst>
          <pc:docMk/>
          <pc:sldMk cId="314151708" sldId="10332"/>
        </pc:sldMkLst>
      </pc:sldChg>
      <pc:sldChg chg="del">
        <pc:chgData name="Msgr. Trevor Murray" userId="d6564771-ca8b-4373-aa26-3cad18547140" providerId="ADAL" clId="{26EAFFD9-1052-F541-B810-52F196E13878}" dt="2023-06-04T04:10:10.145" v="147" actId="2696"/>
        <pc:sldMkLst>
          <pc:docMk/>
          <pc:sldMk cId="1364837536" sldId="10333"/>
        </pc:sldMkLst>
      </pc:sldChg>
      <pc:sldChg chg="del">
        <pc:chgData name="Msgr. Trevor Murray" userId="d6564771-ca8b-4373-aa26-3cad18547140" providerId="ADAL" clId="{26EAFFD9-1052-F541-B810-52F196E13878}" dt="2023-06-04T04:10:15.444" v="150" actId="2696"/>
        <pc:sldMkLst>
          <pc:docMk/>
          <pc:sldMk cId="3422230954" sldId="10334"/>
        </pc:sldMkLst>
      </pc:sldChg>
      <pc:sldChg chg="del">
        <pc:chgData name="Msgr. Trevor Murray" userId="d6564771-ca8b-4373-aa26-3cad18547140" providerId="ADAL" clId="{26EAFFD9-1052-F541-B810-52F196E13878}" dt="2023-06-04T04:10:21.287" v="153" actId="2696"/>
        <pc:sldMkLst>
          <pc:docMk/>
          <pc:sldMk cId="712151549" sldId="10335"/>
        </pc:sldMkLst>
      </pc:sldChg>
      <pc:sldChg chg="del">
        <pc:chgData name="Msgr. Trevor Murray" userId="d6564771-ca8b-4373-aa26-3cad18547140" providerId="ADAL" clId="{26EAFFD9-1052-F541-B810-52F196E13878}" dt="2023-06-04T04:10:31.121" v="159" actId="2696"/>
        <pc:sldMkLst>
          <pc:docMk/>
          <pc:sldMk cId="1933487385" sldId="10336"/>
        </pc:sldMkLst>
      </pc:sldChg>
      <pc:sldChg chg="del">
        <pc:chgData name="Msgr. Trevor Murray" userId="d6564771-ca8b-4373-aa26-3cad18547140" providerId="ADAL" clId="{26EAFFD9-1052-F541-B810-52F196E13878}" dt="2023-06-04T04:10:32.528" v="160" actId="2696"/>
        <pc:sldMkLst>
          <pc:docMk/>
          <pc:sldMk cId="4128994130" sldId="10337"/>
        </pc:sldMkLst>
      </pc:sldChg>
      <pc:sldChg chg="del">
        <pc:chgData name="Msgr. Trevor Murray" userId="d6564771-ca8b-4373-aa26-3cad18547140" providerId="ADAL" clId="{26EAFFD9-1052-F541-B810-52F196E13878}" dt="2023-06-04T04:10:33.344" v="162" actId="2696"/>
        <pc:sldMkLst>
          <pc:docMk/>
          <pc:sldMk cId="46562627" sldId="10338"/>
        </pc:sldMkLst>
      </pc:sldChg>
      <pc:sldChg chg="del">
        <pc:chgData name="Msgr. Trevor Murray" userId="d6564771-ca8b-4373-aa26-3cad18547140" providerId="ADAL" clId="{26EAFFD9-1052-F541-B810-52F196E13878}" dt="2023-06-04T04:10:33.616" v="163" actId="2696"/>
        <pc:sldMkLst>
          <pc:docMk/>
          <pc:sldMk cId="1383177348" sldId="10339"/>
        </pc:sldMkLst>
      </pc:sldChg>
      <pc:sldChg chg="del">
        <pc:chgData name="Msgr. Trevor Murray" userId="d6564771-ca8b-4373-aa26-3cad18547140" providerId="ADAL" clId="{26EAFFD9-1052-F541-B810-52F196E13878}" dt="2023-06-04T04:10:39.560" v="170" actId="2696"/>
        <pc:sldMkLst>
          <pc:docMk/>
          <pc:sldMk cId="1080910939" sldId="10340"/>
        </pc:sldMkLst>
      </pc:sldChg>
      <pc:sldChg chg="del">
        <pc:chgData name="Msgr. Trevor Murray" userId="d6564771-ca8b-4373-aa26-3cad18547140" providerId="ADAL" clId="{26EAFFD9-1052-F541-B810-52F196E13878}" dt="2023-06-04T04:10:45.827" v="173" actId="2696"/>
        <pc:sldMkLst>
          <pc:docMk/>
          <pc:sldMk cId="2532754865" sldId="10341"/>
        </pc:sldMkLst>
      </pc:sldChg>
      <pc:sldChg chg="del">
        <pc:chgData name="Msgr. Trevor Murray" userId="d6564771-ca8b-4373-aa26-3cad18547140" providerId="ADAL" clId="{26EAFFD9-1052-F541-B810-52F196E13878}" dt="2023-06-04T04:11:10.146" v="183" actId="2696"/>
        <pc:sldMkLst>
          <pc:docMk/>
          <pc:sldMk cId="2388149824" sldId="10342"/>
        </pc:sldMkLst>
      </pc:sldChg>
      <pc:sldChg chg="del">
        <pc:chgData name="Msgr. Trevor Murray" userId="d6564771-ca8b-4373-aa26-3cad18547140" providerId="ADAL" clId="{26EAFFD9-1052-F541-B810-52F196E13878}" dt="2023-06-04T04:11:15.434" v="186" actId="2696"/>
        <pc:sldMkLst>
          <pc:docMk/>
          <pc:sldMk cId="1154245268" sldId="10343"/>
        </pc:sldMkLst>
      </pc:sldChg>
      <pc:sldChg chg="del">
        <pc:chgData name="Msgr. Trevor Murray" userId="d6564771-ca8b-4373-aa26-3cad18547140" providerId="ADAL" clId="{26EAFFD9-1052-F541-B810-52F196E13878}" dt="2023-06-04T04:10:48.091" v="175" actId="2696"/>
        <pc:sldMkLst>
          <pc:docMk/>
          <pc:sldMk cId="1408100655" sldId="10344"/>
        </pc:sldMkLst>
      </pc:sldChg>
      <pc:sldChg chg="modSp mod">
        <pc:chgData name="Msgr. Trevor Murray" userId="d6564771-ca8b-4373-aa26-3cad18547140" providerId="ADAL" clId="{26EAFFD9-1052-F541-B810-52F196E13878}" dt="2023-06-04T04:04:36.686" v="27" actId="20577"/>
        <pc:sldMkLst>
          <pc:docMk/>
          <pc:sldMk cId="851244251" sldId="10345"/>
        </pc:sldMkLst>
      </pc:sldChg>
      <pc:sldChg chg="del">
        <pc:chgData name="Msgr. Trevor Murray" userId="d6564771-ca8b-4373-aa26-3cad18547140" providerId="ADAL" clId="{26EAFFD9-1052-F541-B810-52F196E13878}" dt="2023-06-04T04:08:36.744" v="77" actId="2696"/>
        <pc:sldMkLst>
          <pc:docMk/>
          <pc:sldMk cId="634313039" sldId="10346"/>
        </pc:sldMkLst>
      </pc:sldChg>
      <pc:sldChg chg="del">
        <pc:chgData name="Msgr. Trevor Murray" userId="d6564771-ca8b-4373-aa26-3cad18547140" providerId="ADAL" clId="{26EAFFD9-1052-F541-B810-52F196E13878}" dt="2023-06-04T04:08:37.161" v="78" actId="2696"/>
        <pc:sldMkLst>
          <pc:docMk/>
          <pc:sldMk cId="1074063420" sldId="10347"/>
        </pc:sldMkLst>
      </pc:sldChg>
      <pc:sldChg chg="del">
        <pc:chgData name="Msgr. Trevor Murray" userId="d6564771-ca8b-4373-aa26-3cad18547140" providerId="ADAL" clId="{26EAFFD9-1052-F541-B810-52F196E13878}" dt="2023-06-04T04:08:37.604" v="79" actId="2696"/>
        <pc:sldMkLst>
          <pc:docMk/>
          <pc:sldMk cId="3986787848" sldId="10348"/>
        </pc:sldMkLst>
      </pc:sldChg>
      <pc:sldChg chg="del">
        <pc:chgData name="Msgr. Trevor Murray" userId="d6564771-ca8b-4373-aa26-3cad18547140" providerId="ADAL" clId="{26EAFFD9-1052-F541-B810-52F196E13878}" dt="2023-06-04T04:08:38.037" v="80" actId="2696"/>
        <pc:sldMkLst>
          <pc:docMk/>
          <pc:sldMk cId="3402433541" sldId="10349"/>
        </pc:sldMkLst>
      </pc:sldChg>
      <pc:sldChg chg="del">
        <pc:chgData name="Msgr. Trevor Murray" userId="d6564771-ca8b-4373-aa26-3cad18547140" providerId="ADAL" clId="{26EAFFD9-1052-F541-B810-52F196E13878}" dt="2023-06-04T04:10:49.460" v="177" actId="2696"/>
        <pc:sldMkLst>
          <pc:docMk/>
          <pc:sldMk cId="1829511102" sldId="10350"/>
        </pc:sldMkLst>
      </pc:sldChg>
      <pc:sldChg chg="del">
        <pc:chgData name="Msgr. Trevor Murray" userId="d6564771-ca8b-4373-aa26-3cad18547140" providerId="ADAL" clId="{26EAFFD9-1052-F541-B810-52F196E13878}" dt="2023-06-04T04:10:48.752" v="176" actId="2696"/>
        <pc:sldMkLst>
          <pc:docMk/>
          <pc:sldMk cId="1322226286" sldId="10352"/>
        </pc:sldMkLst>
      </pc:sldChg>
      <pc:sldChg chg="del">
        <pc:chgData name="Msgr. Trevor Murray" userId="d6564771-ca8b-4373-aa26-3cad18547140" providerId="ADAL" clId="{26EAFFD9-1052-F541-B810-52F196E13878}" dt="2023-06-04T04:10:52.398" v="178" actId="2696"/>
        <pc:sldMkLst>
          <pc:docMk/>
          <pc:sldMk cId="1694418183" sldId="10353"/>
        </pc:sldMkLst>
      </pc:sldChg>
      <pc:sldChg chg="del">
        <pc:chgData name="Msgr. Trevor Murray" userId="d6564771-ca8b-4373-aa26-3cad18547140" providerId="ADAL" clId="{26EAFFD9-1052-F541-B810-52F196E13878}" dt="2023-06-04T04:10:53.795" v="179" actId="2696"/>
        <pc:sldMkLst>
          <pc:docMk/>
          <pc:sldMk cId="2606678170" sldId="10354"/>
        </pc:sldMkLst>
      </pc:sldChg>
      <pc:sldChg chg="del">
        <pc:chgData name="Msgr. Trevor Murray" userId="d6564771-ca8b-4373-aa26-3cad18547140" providerId="ADAL" clId="{26EAFFD9-1052-F541-B810-52F196E13878}" dt="2023-06-04T04:09:42.560" v="134" actId="2696"/>
        <pc:sldMkLst>
          <pc:docMk/>
          <pc:sldMk cId="3390617033" sldId="10355"/>
        </pc:sldMkLst>
      </pc:sldChg>
      <pc:sldChg chg="add ord">
        <pc:chgData name="Msgr. Trevor Murray" userId="d6564771-ca8b-4373-aa26-3cad18547140" providerId="ADAL" clId="{26EAFFD9-1052-F541-B810-52F196E13878}" dt="2023-06-04T04:07:28.493" v="43" actId="20578"/>
        <pc:sldMkLst>
          <pc:docMk/>
          <pc:sldMk cId="1846527753" sldId="10356"/>
        </pc:sldMkLst>
      </pc:sldChg>
      <pc:sldChg chg="add ord">
        <pc:chgData name="Msgr. Trevor Murray" userId="d6564771-ca8b-4373-aa26-3cad18547140" providerId="ADAL" clId="{26EAFFD9-1052-F541-B810-52F196E13878}" dt="2023-06-04T04:07:35.278" v="46" actId="20578"/>
        <pc:sldMkLst>
          <pc:docMk/>
          <pc:sldMk cId="3470038297" sldId="10357"/>
        </pc:sldMkLst>
      </pc:sldChg>
      <pc:sldChg chg="add ord">
        <pc:chgData name="Msgr. Trevor Murray" userId="d6564771-ca8b-4373-aa26-3cad18547140" providerId="ADAL" clId="{26EAFFD9-1052-F541-B810-52F196E13878}" dt="2023-06-04T04:07:41.028" v="49" actId="20578"/>
        <pc:sldMkLst>
          <pc:docMk/>
          <pc:sldMk cId="1241111462" sldId="10358"/>
        </pc:sldMkLst>
      </pc:sldChg>
      <pc:sldChg chg="add ord">
        <pc:chgData name="Msgr. Trevor Murray" userId="d6564771-ca8b-4373-aa26-3cad18547140" providerId="ADAL" clId="{26EAFFD9-1052-F541-B810-52F196E13878}" dt="2023-06-04T04:07:50.352" v="53" actId="20578"/>
        <pc:sldMkLst>
          <pc:docMk/>
          <pc:sldMk cId="1742075716" sldId="10359"/>
        </pc:sldMkLst>
      </pc:sldChg>
      <pc:sldChg chg="add ord">
        <pc:chgData name="Msgr. Trevor Murray" userId="d6564771-ca8b-4373-aa26-3cad18547140" providerId="ADAL" clId="{26EAFFD9-1052-F541-B810-52F196E13878}" dt="2023-06-04T04:07:56.487" v="56" actId="20578"/>
        <pc:sldMkLst>
          <pc:docMk/>
          <pc:sldMk cId="513911053" sldId="10360"/>
        </pc:sldMkLst>
      </pc:sldChg>
      <pc:sldChg chg="add ord">
        <pc:chgData name="Msgr. Trevor Murray" userId="d6564771-ca8b-4373-aa26-3cad18547140" providerId="ADAL" clId="{26EAFFD9-1052-F541-B810-52F196E13878}" dt="2023-06-04T04:08:07.057" v="60" actId="20578"/>
        <pc:sldMkLst>
          <pc:docMk/>
          <pc:sldMk cId="614865273" sldId="10361"/>
        </pc:sldMkLst>
      </pc:sldChg>
      <pc:sldChg chg="add ord">
        <pc:chgData name="Msgr. Trevor Murray" userId="d6564771-ca8b-4373-aa26-3cad18547140" providerId="ADAL" clId="{26EAFFD9-1052-F541-B810-52F196E13878}" dt="2023-06-04T04:08:11.946" v="63" actId="20578"/>
        <pc:sldMkLst>
          <pc:docMk/>
          <pc:sldMk cId="1713250943" sldId="10362"/>
        </pc:sldMkLst>
      </pc:sldChg>
      <pc:sldChg chg="add ord">
        <pc:chgData name="Msgr. Trevor Murray" userId="d6564771-ca8b-4373-aa26-3cad18547140" providerId="ADAL" clId="{26EAFFD9-1052-F541-B810-52F196E13878}" dt="2023-06-04T04:08:17.882" v="66" actId="20578"/>
        <pc:sldMkLst>
          <pc:docMk/>
          <pc:sldMk cId="342056808" sldId="10363"/>
        </pc:sldMkLst>
      </pc:sldChg>
      <pc:sldChg chg="add ord">
        <pc:chgData name="Msgr. Trevor Murray" userId="d6564771-ca8b-4373-aa26-3cad18547140" providerId="ADAL" clId="{26EAFFD9-1052-F541-B810-52F196E13878}" dt="2023-06-04T04:08:23.001" v="69" actId="20578"/>
        <pc:sldMkLst>
          <pc:docMk/>
          <pc:sldMk cId="2782293212" sldId="10364"/>
        </pc:sldMkLst>
      </pc:sldChg>
      <pc:sldChg chg="add ord">
        <pc:chgData name="Msgr. Trevor Murray" userId="d6564771-ca8b-4373-aa26-3cad18547140" providerId="ADAL" clId="{26EAFFD9-1052-F541-B810-52F196E13878}" dt="2023-06-04T04:08:28.339" v="72" actId="20578"/>
        <pc:sldMkLst>
          <pc:docMk/>
          <pc:sldMk cId="767208930" sldId="10365"/>
        </pc:sldMkLst>
      </pc:sldChg>
      <pc:sldChg chg="add ord">
        <pc:chgData name="Msgr. Trevor Murray" userId="d6564771-ca8b-4373-aa26-3cad18547140" providerId="ADAL" clId="{26EAFFD9-1052-F541-B810-52F196E13878}" dt="2023-06-04T04:08:33.713" v="75" actId="20578"/>
        <pc:sldMkLst>
          <pc:docMk/>
          <pc:sldMk cId="3145676764" sldId="10366"/>
        </pc:sldMkLst>
      </pc:sldChg>
      <pc:sldChg chg="add del ord">
        <pc:chgData name="Msgr. Trevor Murray" userId="d6564771-ca8b-4373-aa26-3cad18547140" providerId="ADAL" clId="{26EAFFD9-1052-F541-B810-52F196E13878}" dt="2023-06-07T05:19:29.141" v="260" actId="2696"/>
        <pc:sldMkLst>
          <pc:docMk/>
          <pc:sldMk cId="4110381492" sldId="10367"/>
        </pc:sldMkLst>
      </pc:sldChg>
      <pc:sldChg chg="add ord">
        <pc:chgData name="Msgr. Trevor Murray" userId="d6564771-ca8b-4373-aa26-3cad18547140" providerId="ADAL" clId="{26EAFFD9-1052-F541-B810-52F196E13878}" dt="2023-06-04T04:08:50.417" v="85" actId="20578"/>
        <pc:sldMkLst>
          <pc:docMk/>
          <pc:sldMk cId="2467628619" sldId="10368"/>
        </pc:sldMkLst>
      </pc:sldChg>
      <pc:sldChg chg="add del ord">
        <pc:chgData name="Msgr. Trevor Murray" userId="d6564771-ca8b-4373-aa26-3cad18547140" providerId="ADAL" clId="{26EAFFD9-1052-F541-B810-52F196E13878}" dt="2023-06-10T18:45:49.443" v="332" actId="2696"/>
        <pc:sldMkLst>
          <pc:docMk/>
          <pc:sldMk cId="1566354991" sldId="10369"/>
        </pc:sldMkLst>
      </pc:sldChg>
      <pc:sldChg chg="add ord">
        <pc:chgData name="Msgr. Trevor Murray" userId="d6564771-ca8b-4373-aa26-3cad18547140" providerId="ADAL" clId="{26EAFFD9-1052-F541-B810-52F196E13878}" dt="2023-06-04T04:09:38.977" v="130" actId="20578"/>
        <pc:sldMkLst>
          <pc:docMk/>
          <pc:sldMk cId="3232616099" sldId="10370"/>
        </pc:sldMkLst>
      </pc:sldChg>
      <pc:sldChg chg="add ord">
        <pc:chgData name="Msgr. Trevor Murray" userId="d6564771-ca8b-4373-aa26-3cad18547140" providerId="ADAL" clId="{26EAFFD9-1052-F541-B810-52F196E13878}" dt="2023-06-04T04:09:52.325" v="137" actId="20578"/>
        <pc:sldMkLst>
          <pc:docMk/>
          <pc:sldMk cId="2175840397" sldId="10371"/>
        </pc:sldMkLst>
      </pc:sldChg>
      <pc:sldChg chg="add ord">
        <pc:chgData name="Msgr. Trevor Murray" userId="d6564771-ca8b-4373-aa26-3cad18547140" providerId="ADAL" clId="{26EAFFD9-1052-F541-B810-52F196E13878}" dt="2023-06-04T04:09:58.456" v="140" actId="20578"/>
        <pc:sldMkLst>
          <pc:docMk/>
          <pc:sldMk cId="530718749" sldId="10372"/>
        </pc:sldMkLst>
      </pc:sldChg>
      <pc:sldChg chg="add ord">
        <pc:chgData name="Msgr. Trevor Murray" userId="d6564771-ca8b-4373-aa26-3cad18547140" providerId="ADAL" clId="{26EAFFD9-1052-F541-B810-52F196E13878}" dt="2023-06-04T04:10:03.677" v="143" actId="20578"/>
        <pc:sldMkLst>
          <pc:docMk/>
          <pc:sldMk cId="2742724877" sldId="10373"/>
        </pc:sldMkLst>
      </pc:sldChg>
      <pc:sldChg chg="add ord">
        <pc:chgData name="Msgr. Trevor Murray" userId="d6564771-ca8b-4373-aa26-3cad18547140" providerId="ADAL" clId="{26EAFFD9-1052-F541-B810-52F196E13878}" dt="2023-06-04T04:10:09.111" v="146" actId="20578"/>
        <pc:sldMkLst>
          <pc:docMk/>
          <pc:sldMk cId="495683167" sldId="10374"/>
        </pc:sldMkLst>
      </pc:sldChg>
      <pc:sldChg chg="add ord">
        <pc:chgData name="Msgr. Trevor Murray" userId="d6564771-ca8b-4373-aa26-3cad18547140" providerId="ADAL" clId="{26EAFFD9-1052-F541-B810-52F196E13878}" dt="2023-06-04T04:10:14.568" v="149" actId="20578"/>
        <pc:sldMkLst>
          <pc:docMk/>
          <pc:sldMk cId="3531598854" sldId="10375"/>
        </pc:sldMkLst>
      </pc:sldChg>
      <pc:sldChg chg="add ord">
        <pc:chgData name="Msgr. Trevor Murray" userId="d6564771-ca8b-4373-aa26-3cad18547140" providerId="ADAL" clId="{26EAFFD9-1052-F541-B810-52F196E13878}" dt="2023-06-04T04:10:20.206" v="152" actId="20578"/>
        <pc:sldMkLst>
          <pc:docMk/>
          <pc:sldMk cId="2407952369" sldId="10376"/>
        </pc:sldMkLst>
      </pc:sldChg>
      <pc:sldChg chg="add ord">
        <pc:chgData name="Msgr. Trevor Murray" userId="d6564771-ca8b-4373-aa26-3cad18547140" providerId="ADAL" clId="{26EAFFD9-1052-F541-B810-52F196E13878}" dt="2023-06-04T04:10:25.805" v="155" actId="20578"/>
        <pc:sldMkLst>
          <pc:docMk/>
          <pc:sldMk cId="165162637" sldId="10377"/>
        </pc:sldMkLst>
      </pc:sldChg>
      <pc:sldChg chg="add">
        <pc:chgData name="Msgr. Trevor Murray" userId="d6564771-ca8b-4373-aa26-3cad18547140" providerId="ADAL" clId="{26EAFFD9-1052-F541-B810-52F196E13878}" dt="2023-06-04T04:10:37.991" v="169" actId="2890"/>
        <pc:sldMkLst>
          <pc:docMk/>
          <pc:sldMk cId="640846661" sldId="10378"/>
        </pc:sldMkLst>
      </pc:sldChg>
      <pc:sldChg chg="add ord">
        <pc:chgData name="Msgr. Trevor Murray" userId="d6564771-ca8b-4373-aa26-3cad18547140" providerId="ADAL" clId="{26EAFFD9-1052-F541-B810-52F196E13878}" dt="2023-06-04T04:10:44.783" v="172" actId="20578"/>
        <pc:sldMkLst>
          <pc:docMk/>
          <pc:sldMk cId="281736566" sldId="10379"/>
        </pc:sldMkLst>
      </pc:sldChg>
      <pc:sldChg chg="add ord">
        <pc:chgData name="Msgr. Trevor Murray" userId="d6564771-ca8b-4373-aa26-3cad18547140" providerId="ADAL" clId="{26EAFFD9-1052-F541-B810-52F196E13878}" dt="2023-06-04T04:11:09.282" v="182" actId="20578"/>
        <pc:sldMkLst>
          <pc:docMk/>
          <pc:sldMk cId="2281892887" sldId="10380"/>
        </pc:sldMkLst>
      </pc:sldChg>
      <pc:sldChg chg="add ord">
        <pc:chgData name="Msgr. Trevor Murray" userId="d6564771-ca8b-4373-aa26-3cad18547140" providerId="ADAL" clId="{26EAFFD9-1052-F541-B810-52F196E13878}" dt="2023-06-04T04:11:14.534" v="185" actId="20578"/>
        <pc:sldMkLst>
          <pc:docMk/>
          <pc:sldMk cId="1350904086" sldId="10381"/>
        </pc:sldMkLst>
      </pc:sldChg>
      <pc:sldChg chg="add modTransition">
        <pc:chgData name="Msgr. Trevor Murray" userId="d6564771-ca8b-4373-aa26-3cad18547140" providerId="ADAL" clId="{26EAFFD9-1052-F541-B810-52F196E13878}" dt="2023-06-04T04:20:57.163" v="187"/>
        <pc:sldMkLst>
          <pc:docMk/>
          <pc:sldMk cId="1360390878" sldId="10382"/>
        </pc:sldMkLst>
      </pc:sldChg>
      <pc:sldChg chg="add modTransition">
        <pc:chgData name="Msgr. Trevor Murray" userId="d6564771-ca8b-4373-aa26-3cad18547140" providerId="ADAL" clId="{26EAFFD9-1052-F541-B810-52F196E13878}" dt="2023-06-04T04:20:57.163" v="187"/>
        <pc:sldMkLst>
          <pc:docMk/>
          <pc:sldMk cId="0" sldId="10383"/>
        </pc:sldMkLst>
      </pc:sldChg>
      <pc:sldChg chg="add del modTransition">
        <pc:chgData name="Msgr. Trevor Murray" userId="d6564771-ca8b-4373-aa26-3cad18547140" providerId="ADAL" clId="{26EAFFD9-1052-F541-B810-52F196E13878}" dt="2023-06-04T04:22:01.030" v="195" actId="2696"/>
        <pc:sldMkLst>
          <pc:docMk/>
          <pc:sldMk cId="0" sldId="10384"/>
        </pc:sldMkLst>
      </pc:sldChg>
      <pc:sldChg chg="add del modTransition">
        <pc:chgData name="Msgr. Trevor Murray" userId="d6564771-ca8b-4373-aa26-3cad18547140" providerId="ADAL" clId="{26EAFFD9-1052-F541-B810-52F196E13878}" dt="2023-06-10T18:46:50.703" v="334" actId="2696"/>
        <pc:sldMkLst>
          <pc:docMk/>
          <pc:sldMk cId="0" sldId="10385"/>
        </pc:sldMkLst>
      </pc:sldChg>
      <pc:sldChg chg="add del modTransition">
        <pc:chgData name="Msgr. Trevor Murray" userId="d6564771-ca8b-4373-aa26-3cad18547140" providerId="ADAL" clId="{26EAFFD9-1052-F541-B810-52F196E13878}" dt="2023-06-04T04:22:16.363" v="196" actId="2696"/>
        <pc:sldMkLst>
          <pc:docMk/>
          <pc:sldMk cId="0" sldId="10386"/>
        </pc:sldMkLst>
      </pc:sldChg>
      <pc:sldChg chg="add del modTransition">
        <pc:chgData name="Msgr. Trevor Murray" userId="d6564771-ca8b-4373-aa26-3cad18547140" providerId="ADAL" clId="{26EAFFD9-1052-F541-B810-52F196E13878}" dt="2023-06-04T04:22:16.913" v="197" actId="2696"/>
        <pc:sldMkLst>
          <pc:docMk/>
          <pc:sldMk cId="0" sldId="10387"/>
        </pc:sldMkLst>
      </pc:sldChg>
      <pc:sldChg chg="add del modTransition">
        <pc:chgData name="Msgr. Trevor Murray" userId="d6564771-ca8b-4373-aa26-3cad18547140" providerId="ADAL" clId="{26EAFFD9-1052-F541-B810-52F196E13878}" dt="2023-06-04T04:22:17.898" v="198" actId="2696"/>
        <pc:sldMkLst>
          <pc:docMk/>
          <pc:sldMk cId="0" sldId="10388"/>
        </pc:sldMkLst>
      </pc:sldChg>
      <pc:sldChg chg="add del modTransition">
        <pc:chgData name="Msgr. Trevor Murray" userId="d6564771-ca8b-4373-aa26-3cad18547140" providerId="ADAL" clId="{26EAFFD9-1052-F541-B810-52F196E13878}" dt="2023-06-04T04:22:34.500" v="205" actId="2696"/>
        <pc:sldMkLst>
          <pc:docMk/>
          <pc:sldMk cId="0" sldId="10389"/>
        </pc:sldMkLst>
      </pc:sldChg>
      <pc:sldChg chg="add del modTransition">
        <pc:chgData name="Msgr. Trevor Murray" userId="d6564771-ca8b-4373-aa26-3cad18547140" providerId="ADAL" clId="{26EAFFD9-1052-F541-B810-52F196E13878}" dt="2023-06-10T18:46:51.284" v="335" actId="2696"/>
        <pc:sldMkLst>
          <pc:docMk/>
          <pc:sldMk cId="0" sldId="10390"/>
        </pc:sldMkLst>
      </pc:sldChg>
      <pc:sldChg chg="add del modTransition">
        <pc:chgData name="Msgr. Trevor Murray" userId="d6564771-ca8b-4373-aa26-3cad18547140" providerId="ADAL" clId="{26EAFFD9-1052-F541-B810-52F196E13878}" dt="2023-06-10T18:46:51.715" v="336" actId="2696"/>
        <pc:sldMkLst>
          <pc:docMk/>
          <pc:sldMk cId="0" sldId="10391"/>
        </pc:sldMkLst>
      </pc:sldChg>
      <pc:sldChg chg="add del modTransition">
        <pc:chgData name="Msgr. Trevor Murray" userId="d6564771-ca8b-4373-aa26-3cad18547140" providerId="ADAL" clId="{26EAFFD9-1052-F541-B810-52F196E13878}" dt="2023-06-10T18:46:52.202" v="337" actId="2696"/>
        <pc:sldMkLst>
          <pc:docMk/>
          <pc:sldMk cId="0" sldId="10392"/>
        </pc:sldMkLst>
      </pc:sldChg>
      <pc:sldChg chg="add del modTransition">
        <pc:chgData name="Msgr. Trevor Murray" userId="d6564771-ca8b-4373-aa26-3cad18547140" providerId="ADAL" clId="{26EAFFD9-1052-F541-B810-52F196E13878}" dt="2023-06-10T18:46:52.835" v="338" actId="2696"/>
        <pc:sldMkLst>
          <pc:docMk/>
          <pc:sldMk cId="0" sldId="10393"/>
        </pc:sldMkLst>
      </pc:sldChg>
      <pc:sldChg chg="add modTransition">
        <pc:chgData name="Msgr. Trevor Murray" userId="d6564771-ca8b-4373-aa26-3cad18547140" providerId="ADAL" clId="{26EAFFD9-1052-F541-B810-52F196E13878}" dt="2023-06-04T04:23:34.485" v="209"/>
        <pc:sldMkLst>
          <pc:docMk/>
          <pc:sldMk cId="0" sldId="10394"/>
        </pc:sldMkLst>
      </pc:sldChg>
      <pc:sldChg chg="add del ord">
        <pc:chgData name="Msgr. Trevor Murray" userId="d6564771-ca8b-4373-aa26-3cad18547140" providerId="ADAL" clId="{26EAFFD9-1052-F541-B810-52F196E13878}" dt="2023-06-10T18:35:59.300" v="275" actId="2696"/>
        <pc:sldMkLst>
          <pc:docMk/>
          <pc:sldMk cId="2836987862" sldId="10395"/>
        </pc:sldMkLst>
      </pc:sldChg>
      <pc:sldChg chg="add">
        <pc:chgData name="Msgr. Trevor Murray" userId="d6564771-ca8b-4373-aa26-3cad18547140" providerId="ADAL" clId="{26EAFFD9-1052-F541-B810-52F196E13878}" dt="2023-06-07T05:30:37.833" v="263"/>
        <pc:sldMkLst>
          <pc:docMk/>
          <pc:sldMk cId="320768561" sldId="10396"/>
        </pc:sldMkLst>
      </pc:sldChg>
      <pc:sldChg chg="add del setBg">
        <pc:chgData name="Msgr. Trevor Murray" userId="d6564771-ca8b-4373-aa26-3cad18547140" providerId="ADAL" clId="{26EAFFD9-1052-F541-B810-52F196E13878}" dt="2023-06-07T05:30:37.801" v="262"/>
        <pc:sldMkLst>
          <pc:docMk/>
          <pc:sldMk cId="3256597201" sldId="10396"/>
        </pc:sldMkLst>
      </pc:sldChg>
      <pc:sldChg chg="add del setBg">
        <pc:chgData name="Msgr. Trevor Murray" userId="d6564771-ca8b-4373-aa26-3cad18547140" providerId="ADAL" clId="{26EAFFD9-1052-F541-B810-52F196E13878}" dt="2023-06-10T18:35:55.773" v="274"/>
        <pc:sldMkLst>
          <pc:docMk/>
          <pc:sldMk cId="3995453190" sldId="10404"/>
        </pc:sldMkLst>
      </pc:sldChg>
      <pc:sldChg chg="add del setBg">
        <pc:chgData name="Msgr. Trevor Murray" userId="d6564771-ca8b-4373-aa26-3cad18547140" providerId="ADAL" clId="{26EAFFD9-1052-F541-B810-52F196E13878}" dt="2023-06-10T18:45:41.090" v="331" actId="2696"/>
        <pc:sldMkLst>
          <pc:docMk/>
          <pc:sldMk cId="2242000885" sldId="10405"/>
        </pc:sldMkLst>
      </pc:sldChg>
      <pc:sldChg chg="addSp delSp modSp add del mod setBg">
        <pc:chgData name="Msgr. Trevor Murray" userId="d6564771-ca8b-4373-aa26-3cad18547140" providerId="ADAL" clId="{26EAFFD9-1052-F541-B810-52F196E13878}" dt="2023-06-10T18:39:28.438" v="297" actId="20577"/>
        <pc:sldMkLst>
          <pc:docMk/>
          <pc:sldMk cId="2409504343" sldId="10429"/>
        </pc:sldMkLst>
      </pc:sldChg>
      <pc:sldChg chg="add del setBg">
        <pc:chgData name="Msgr. Trevor Murray" userId="d6564771-ca8b-4373-aa26-3cad18547140" providerId="ADAL" clId="{26EAFFD9-1052-F541-B810-52F196E13878}" dt="2023-06-10T18:35:55.773" v="274"/>
        <pc:sldMkLst>
          <pc:docMk/>
          <pc:sldMk cId="60639747" sldId="10430"/>
        </pc:sldMkLst>
      </pc:sldChg>
      <pc:sldChg chg="add">
        <pc:chgData name="Msgr. Trevor Murray" userId="d6564771-ca8b-4373-aa26-3cad18547140" providerId="ADAL" clId="{26EAFFD9-1052-F541-B810-52F196E13878}" dt="2023-06-10T18:36:37.318" v="276" actId="2890"/>
        <pc:sldMkLst>
          <pc:docMk/>
          <pc:sldMk cId="964425555" sldId="10431"/>
        </pc:sldMkLst>
      </pc:sldChg>
      <pc:sldChg chg="addSp delSp modSp add mod">
        <pc:chgData name="Msgr. Trevor Murray" userId="d6564771-ca8b-4373-aa26-3cad18547140" providerId="ADAL" clId="{26EAFFD9-1052-F541-B810-52F196E13878}" dt="2023-06-10T18:45:31.035" v="330" actId="1076"/>
        <pc:sldMkLst>
          <pc:docMk/>
          <pc:sldMk cId="2704724245" sldId="10432"/>
        </pc:sldMkLst>
      </pc:sldChg>
      <pc:sldChg chg="add">
        <pc:chgData name="Msgr. Trevor Murray" userId="d6564771-ca8b-4373-aa26-3cad18547140" providerId="ADAL" clId="{26EAFFD9-1052-F541-B810-52F196E13878}" dt="2023-06-10T18:46:45.586" v="333"/>
        <pc:sldMkLst>
          <pc:docMk/>
          <pc:sldMk cId="1959626602" sldId="10433"/>
        </pc:sldMkLst>
      </pc:sldChg>
      <pc:sldChg chg="add">
        <pc:chgData name="Msgr. Trevor Murray" userId="d6564771-ca8b-4373-aa26-3cad18547140" providerId="ADAL" clId="{26EAFFD9-1052-F541-B810-52F196E13878}" dt="2023-06-10T18:46:45.586" v="333"/>
        <pc:sldMkLst>
          <pc:docMk/>
          <pc:sldMk cId="857990990" sldId="10434"/>
        </pc:sldMkLst>
      </pc:sldChg>
      <pc:sldChg chg="add">
        <pc:chgData name="Msgr. Trevor Murray" userId="d6564771-ca8b-4373-aa26-3cad18547140" providerId="ADAL" clId="{26EAFFD9-1052-F541-B810-52F196E13878}" dt="2023-06-10T18:46:45.586" v="333"/>
        <pc:sldMkLst>
          <pc:docMk/>
          <pc:sldMk cId="2331009603" sldId="10435"/>
        </pc:sldMkLst>
      </pc:sldChg>
      <pc:sldChg chg="add">
        <pc:chgData name="Msgr. Trevor Murray" userId="d6564771-ca8b-4373-aa26-3cad18547140" providerId="ADAL" clId="{26EAFFD9-1052-F541-B810-52F196E13878}" dt="2023-06-10T18:46:45.586" v="333"/>
        <pc:sldMkLst>
          <pc:docMk/>
          <pc:sldMk cId="4289936904" sldId="10436"/>
        </pc:sldMkLst>
      </pc:sldChg>
      <pc:sldChg chg="add">
        <pc:chgData name="Msgr. Trevor Murray" userId="d6564771-ca8b-4373-aa26-3cad18547140" providerId="ADAL" clId="{26EAFFD9-1052-F541-B810-52F196E13878}" dt="2023-06-10T18:46:45.586" v="333"/>
        <pc:sldMkLst>
          <pc:docMk/>
          <pc:sldMk cId="1523402003" sldId="10437"/>
        </pc:sldMkLst>
      </pc:sldChg>
    </pc:docChg>
  </pc:docChgLst>
  <pc:docChgLst>
    <pc:chgData name="Msgr. Trevor Murray" userId="d6564771-ca8b-4373-aa26-3cad18547140" providerId="ADAL" clId="{B49E2056-0F60-BF4A-97C5-F6EE654DBDE2}"/>
    <pc:docChg chg="addSld delSld modSld">
      <pc:chgData name="Msgr. Trevor Murray" userId="d6564771-ca8b-4373-aa26-3cad18547140" providerId="ADAL" clId="{B49E2056-0F60-BF4A-97C5-F6EE654DBDE2}" dt="2023-08-13T21:06:58.498" v="87" actId="20577"/>
      <pc:docMkLst>
        <pc:docMk/>
      </pc:docMkLst>
      <pc:sldChg chg="add del modTransition">
        <pc:chgData name="Msgr. Trevor Murray" userId="d6564771-ca8b-4373-aa26-3cad18547140" providerId="ADAL" clId="{B49E2056-0F60-BF4A-97C5-F6EE654DBDE2}" dt="2023-08-13T20:44:50.401" v="11"/>
        <pc:sldMkLst>
          <pc:docMk/>
          <pc:sldMk cId="0" sldId="256"/>
        </pc:sldMkLst>
      </pc:sldChg>
      <pc:sldChg chg="add del modTransition">
        <pc:chgData name="Msgr. Trevor Murray" userId="d6564771-ca8b-4373-aa26-3cad18547140" providerId="ADAL" clId="{B49E2056-0F60-BF4A-97C5-F6EE654DBDE2}" dt="2023-08-13T20:44:50.401" v="11"/>
        <pc:sldMkLst>
          <pc:docMk/>
          <pc:sldMk cId="4077906962" sldId="257"/>
        </pc:sldMkLst>
      </pc:sldChg>
      <pc:sldChg chg="del">
        <pc:chgData name="Msgr. Trevor Murray" userId="d6564771-ca8b-4373-aa26-3cad18547140" providerId="ADAL" clId="{B49E2056-0F60-BF4A-97C5-F6EE654DBDE2}" dt="2023-08-13T20:51:00.017" v="21" actId="2696"/>
        <pc:sldMkLst>
          <pc:docMk/>
          <pc:sldMk cId="870104383" sldId="262"/>
        </pc:sldMkLst>
      </pc:sldChg>
      <pc:sldChg chg="del">
        <pc:chgData name="Msgr. Trevor Murray" userId="d6564771-ca8b-4373-aa26-3cad18547140" providerId="ADAL" clId="{B49E2056-0F60-BF4A-97C5-F6EE654DBDE2}" dt="2023-08-13T20:51:00.422" v="22" actId="2696"/>
        <pc:sldMkLst>
          <pc:docMk/>
          <pc:sldMk cId="2025666280" sldId="263"/>
        </pc:sldMkLst>
      </pc:sldChg>
      <pc:sldChg chg="del">
        <pc:chgData name="Msgr. Trevor Murray" userId="d6564771-ca8b-4373-aa26-3cad18547140" providerId="ADAL" clId="{B49E2056-0F60-BF4A-97C5-F6EE654DBDE2}" dt="2023-08-13T20:44:54.054" v="13" actId="2696"/>
        <pc:sldMkLst>
          <pc:docMk/>
          <pc:sldMk cId="3839829568" sldId="265"/>
        </pc:sldMkLst>
      </pc:sldChg>
      <pc:sldChg chg="del">
        <pc:chgData name="Msgr. Trevor Murray" userId="d6564771-ca8b-4373-aa26-3cad18547140" providerId="ADAL" clId="{B49E2056-0F60-BF4A-97C5-F6EE654DBDE2}" dt="2023-08-13T20:53:49.791" v="31" actId="2696"/>
        <pc:sldMkLst>
          <pc:docMk/>
          <pc:sldMk cId="516280356" sldId="266"/>
        </pc:sldMkLst>
      </pc:sldChg>
      <pc:sldChg chg="add">
        <pc:chgData name="Msgr. Trevor Murray" userId="d6564771-ca8b-4373-aa26-3cad18547140" providerId="ADAL" clId="{B49E2056-0F60-BF4A-97C5-F6EE654DBDE2}" dt="2023-08-13T20:50:56.097" v="17"/>
        <pc:sldMkLst>
          <pc:docMk/>
          <pc:sldMk cId="143238957" sldId="269"/>
        </pc:sldMkLst>
      </pc:sldChg>
      <pc:sldChg chg="del">
        <pc:chgData name="Msgr. Trevor Murray" userId="d6564771-ca8b-4373-aa26-3cad18547140" providerId="ADAL" clId="{B49E2056-0F60-BF4A-97C5-F6EE654DBDE2}" dt="2023-08-13T20:44:54.401" v="14" actId="2696"/>
        <pc:sldMkLst>
          <pc:docMk/>
          <pc:sldMk cId="2913509535" sldId="269"/>
        </pc:sldMkLst>
      </pc:sldChg>
      <pc:sldChg chg="add">
        <pc:chgData name="Msgr. Trevor Murray" userId="d6564771-ca8b-4373-aa26-3cad18547140" providerId="ADAL" clId="{B49E2056-0F60-BF4A-97C5-F6EE654DBDE2}" dt="2023-08-13T20:50:56.097" v="17"/>
        <pc:sldMkLst>
          <pc:docMk/>
          <pc:sldMk cId="1356503849" sldId="270"/>
        </pc:sldMkLst>
      </pc:sldChg>
      <pc:sldChg chg="del">
        <pc:chgData name="Msgr. Trevor Murray" userId="d6564771-ca8b-4373-aa26-3cad18547140" providerId="ADAL" clId="{B49E2056-0F60-BF4A-97C5-F6EE654DBDE2}" dt="2023-08-13T20:44:55.065" v="15" actId="2696"/>
        <pc:sldMkLst>
          <pc:docMk/>
          <pc:sldMk cId="2793341816" sldId="272"/>
        </pc:sldMkLst>
      </pc:sldChg>
      <pc:sldChg chg="add">
        <pc:chgData name="Msgr. Trevor Murray" userId="d6564771-ca8b-4373-aa26-3cad18547140" providerId="ADAL" clId="{B49E2056-0F60-BF4A-97C5-F6EE654DBDE2}" dt="2023-08-13T20:50:56.097" v="17"/>
        <pc:sldMkLst>
          <pc:docMk/>
          <pc:sldMk cId="2000535398" sldId="273"/>
        </pc:sldMkLst>
      </pc:sldChg>
      <pc:sldChg chg="add">
        <pc:chgData name="Msgr. Trevor Murray" userId="d6564771-ca8b-4373-aa26-3cad18547140" providerId="ADAL" clId="{B49E2056-0F60-BF4A-97C5-F6EE654DBDE2}" dt="2023-08-13T20:53:41.870" v="26"/>
        <pc:sldMkLst>
          <pc:docMk/>
          <pc:sldMk cId="796534985" sldId="283"/>
        </pc:sldMkLst>
      </pc:sldChg>
      <pc:sldChg chg="add">
        <pc:chgData name="Msgr. Trevor Murray" userId="d6564771-ca8b-4373-aa26-3cad18547140" providerId="ADAL" clId="{B49E2056-0F60-BF4A-97C5-F6EE654DBDE2}" dt="2023-08-13T20:53:41.870" v="26"/>
        <pc:sldMkLst>
          <pc:docMk/>
          <pc:sldMk cId="221514280" sldId="284"/>
        </pc:sldMkLst>
      </pc:sldChg>
      <pc:sldChg chg="add">
        <pc:chgData name="Msgr. Trevor Murray" userId="d6564771-ca8b-4373-aa26-3cad18547140" providerId="ADAL" clId="{B49E2056-0F60-BF4A-97C5-F6EE654DBDE2}" dt="2023-08-13T20:53:41.870" v="26"/>
        <pc:sldMkLst>
          <pc:docMk/>
          <pc:sldMk cId="109335434" sldId="287"/>
        </pc:sldMkLst>
      </pc:sldChg>
      <pc:sldChg chg="add">
        <pc:chgData name="Msgr. Trevor Murray" userId="d6564771-ca8b-4373-aa26-3cad18547140" providerId="ADAL" clId="{B49E2056-0F60-BF4A-97C5-F6EE654DBDE2}" dt="2023-08-13T20:53:41.870" v="26"/>
        <pc:sldMkLst>
          <pc:docMk/>
          <pc:sldMk cId="564795719" sldId="288"/>
        </pc:sldMkLst>
      </pc:sldChg>
      <pc:sldChg chg="add">
        <pc:chgData name="Msgr. Trevor Murray" userId="d6564771-ca8b-4373-aa26-3cad18547140" providerId="ADAL" clId="{B49E2056-0F60-BF4A-97C5-F6EE654DBDE2}" dt="2023-08-13T20:53:41.870" v="26"/>
        <pc:sldMkLst>
          <pc:docMk/>
          <pc:sldMk cId="3760690843" sldId="289"/>
        </pc:sldMkLst>
      </pc:sldChg>
      <pc:sldChg chg="add">
        <pc:chgData name="Msgr. Trevor Murray" userId="d6564771-ca8b-4373-aa26-3cad18547140" providerId="ADAL" clId="{B49E2056-0F60-BF4A-97C5-F6EE654DBDE2}" dt="2023-08-13T20:53:41.870" v="26"/>
        <pc:sldMkLst>
          <pc:docMk/>
          <pc:sldMk cId="2891898385" sldId="291"/>
        </pc:sldMkLst>
      </pc:sldChg>
      <pc:sldChg chg="modSp mod">
        <pc:chgData name="Msgr. Trevor Murray" userId="d6564771-ca8b-4373-aa26-3cad18547140" providerId="ADAL" clId="{B49E2056-0F60-BF4A-97C5-F6EE654DBDE2}" dt="2023-08-13T20:55:44.538" v="84" actId="20577"/>
        <pc:sldMkLst>
          <pc:docMk/>
          <pc:sldMk cId="0" sldId="297"/>
        </pc:sldMkLst>
      </pc:sldChg>
      <pc:sldChg chg="add modTransition">
        <pc:chgData name="Msgr. Trevor Murray" userId="d6564771-ca8b-4373-aa26-3cad18547140" providerId="ADAL" clId="{B49E2056-0F60-BF4A-97C5-F6EE654DBDE2}" dt="2023-08-13T20:42:02.465" v="4"/>
        <pc:sldMkLst>
          <pc:docMk/>
          <pc:sldMk cId="0" sldId="9660"/>
        </pc:sldMkLst>
      </pc:sldChg>
      <pc:sldChg chg="add modTransition">
        <pc:chgData name="Msgr. Trevor Murray" userId="d6564771-ca8b-4373-aa26-3cad18547140" providerId="ADAL" clId="{B49E2056-0F60-BF4A-97C5-F6EE654DBDE2}" dt="2023-08-13T20:42:02.465" v="4"/>
        <pc:sldMkLst>
          <pc:docMk/>
          <pc:sldMk cId="422168810" sldId="9661"/>
        </pc:sldMkLst>
      </pc:sldChg>
      <pc:sldChg chg="add modTransition">
        <pc:chgData name="Msgr. Trevor Murray" userId="d6564771-ca8b-4373-aa26-3cad18547140" providerId="ADAL" clId="{B49E2056-0F60-BF4A-97C5-F6EE654DBDE2}" dt="2023-08-13T20:42:02.465" v="4"/>
        <pc:sldMkLst>
          <pc:docMk/>
          <pc:sldMk cId="3383355689" sldId="9662"/>
        </pc:sldMkLst>
      </pc:sldChg>
      <pc:sldChg chg="add modTransition">
        <pc:chgData name="Msgr. Trevor Murray" userId="d6564771-ca8b-4373-aa26-3cad18547140" providerId="ADAL" clId="{B49E2056-0F60-BF4A-97C5-F6EE654DBDE2}" dt="2023-08-13T20:42:02.465" v="4"/>
        <pc:sldMkLst>
          <pc:docMk/>
          <pc:sldMk cId="3262044908" sldId="9663"/>
        </pc:sldMkLst>
      </pc:sldChg>
      <pc:sldChg chg="add del modTransition">
        <pc:chgData name="Msgr. Trevor Murray" userId="d6564771-ca8b-4373-aa26-3cad18547140" providerId="ADAL" clId="{B49E2056-0F60-BF4A-97C5-F6EE654DBDE2}" dt="2023-08-13T20:43:47.906" v="9" actId="2696"/>
        <pc:sldMkLst>
          <pc:docMk/>
          <pc:sldMk cId="3522585061" sldId="9664"/>
        </pc:sldMkLst>
      </pc:sldChg>
      <pc:sldChg chg="add del modTransition">
        <pc:chgData name="Msgr. Trevor Murray" userId="d6564771-ca8b-4373-aa26-3cad18547140" providerId="ADAL" clId="{B49E2056-0F60-BF4A-97C5-F6EE654DBDE2}" dt="2023-08-13T20:43:47.916" v="10" actId="2696"/>
        <pc:sldMkLst>
          <pc:docMk/>
          <pc:sldMk cId="3984578617" sldId="9665"/>
        </pc:sldMkLst>
      </pc:sldChg>
      <pc:sldChg chg="add modTransition">
        <pc:chgData name="Msgr. Trevor Murray" userId="d6564771-ca8b-4373-aa26-3cad18547140" providerId="ADAL" clId="{B49E2056-0F60-BF4A-97C5-F6EE654DBDE2}" dt="2023-08-13T20:42:02.465" v="4"/>
        <pc:sldMkLst>
          <pc:docMk/>
          <pc:sldMk cId="1563363992" sldId="9666"/>
        </pc:sldMkLst>
      </pc:sldChg>
      <pc:sldChg chg="modSp mod">
        <pc:chgData name="Msgr. Trevor Murray" userId="d6564771-ca8b-4373-aa26-3cad18547140" providerId="ADAL" clId="{B49E2056-0F60-BF4A-97C5-F6EE654DBDE2}" dt="2023-08-13T21:06:38.226" v="86" actId="20577"/>
        <pc:sldMkLst>
          <pc:docMk/>
          <pc:sldMk cId="1747120192" sldId="9730"/>
        </pc:sldMkLst>
      </pc:sldChg>
      <pc:sldChg chg="modSp mod">
        <pc:chgData name="Msgr. Trevor Murray" userId="d6564771-ca8b-4373-aa26-3cad18547140" providerId="ADAL" clId="{B49E2056-0F60-BF4A-97C5-F6EE654DBDE2}" dt="2023-08-13T21:06:58.498" v="87" actId="20577"/>
        <pc:sldMkLst>
          <pc:docMk/>
          <pc:sldMk cId="2182778831" sldId="10111"/>
        </pc:sldMkLst>
      </pc:sldChg>
      <pc:sldChg chg="modSp mod">
        <pc:chgData name="Msgr. Trevor Murray" userId="d6564771-ca8b-4373-aa26-3cad18547140" providerId="ADAL" clId="{B49E2056-0F60-BF4A-97C5-F6EE654DBDE2}" dt="2023-08-13T20:40:05.331" v="3" actId="20577"/>
        <pc:sldMkLst>
          <pc:docMk/>
          <pc:sldMk cId="851244251" sldId="10345"/>
        </pc:sldMkLst>
      </pc:sldChg>
      <pc:sldChg chg="del">
        <pc:chgData name="Msgr. Trevor Murray" userId="d6564771-ca8b-4373-aa26-3cad18547140" providerId="ADAL" clId="{B49E2056-0F60-BF4A-97C5-F6EE654DBDE2}" dt="2023-08-13T20:42:08.004" v="7" actId="2696"/>
        <pc:sldMkLst>
          <pc:docMk/>
          <pc:sldMk cId="0" sldId="10793"/>
        </pc:sldMkLst>
      </pc:sldChg>
      <pc:sldChg chg="del">
        <pc:chgData name="Msgr. Trevor Murray" userId="d6564771-ca8b-4373-aa26-3cad18547140" providerId="ADAL" clId="{B49E2056-0F60-BF4A-97C5-F6EE654DBDE2}" dt="2023-08-13T20:42:08.653" v="8" actId="2696"/>
        <pc:sldMkLst>
          <pc:docMk/>
          <pc:sldMk cId="0" sldId="10796"/>
        </pc:sldMkLst>
      </pc:sldChg>
      <pc:sldChg chg="del">
        <pc:chgData name="Msgr. Trevor Murray" userId="d6564771-ca8b-4373-aa26-3cad18547140" providerId="ADAL" clId="{B49E2056-0F60-BF4A-97C5-F6EE654DBDE2}" dt="2023-08-13T20:44:53.684" v="12" actId="2696"/>
        <pc:sldMkLst>
          <pc:docMk/>
          <pc:sldMk cId="0" sldId="10797"/>
        </pc:sldMkLst>
      </pc:sldChg>
      <pc:sldChg chg="del">
        <pc:chgData name="Msgr. Trevor Murray" userId="d6564771-ca8b-4373-aa26-3cad18547140" providerId="ADAL" clId="{B49E2056-0F60-BF4A-97C5-F6EE654DBDE2}" dt="2023-08-13T20:50:58.859" v="18" actId="2696"/>
        <pc:sldMkLst>
          <pc:docMk/>
          <pc:sldMk cId="0" sldId="10799"/>
        </pc:sldMkLst>
      </pc:sldChg>
      <pc:sldChg chg="del">
        <pc:chgData name="Msgr. Trevor Murray" userId="d6564771-ca8b-4373-aa26-3cad18547140" providerId="ADAL" clId="{B49E2056-0F60-BF4A-97C5-F6EE654DBDE2}" dt="2023-08-13T20:50:59.175" v="19" actId="2696"/>
        <pc:sldMkLst>
          <pc:docMk/>
          <pc:sldMk cId="3302867192" sldId="10800"/>
        </pc:sldMkLst>
      </pc:sldChg>
      <pc:sldChg chg="del">
        <pc:chgData name="Msgr. Trevor Murray" userId="d6564771-ca8b-4373-aa26-3cad18547140" providerId="ADAL" clId="{B49E2056-0F60-BF4A-97C5-F6EE654DBDE2}" dt="2023-08-13T20:50:59.612" v="20" actId="2696"/>
        <pc:sldMkLst>
          <pc:docMk/>
          <pc:sldMk cId="1449343089" sldId="10801"/>
        </pc:sldMkLst>
      </pc:sldChg>
      <pc:sldChg chg="del">
        <pc:chgData name="Msgr. Trevor Murray" userId="d6564771-ca8b-4373-aa26-3cad18547140" providerId="ADAL" clId="{B49E2056-0F60-BF4A-97C5-F6EE654DBDE2}" dt="2023-08-13T20:53:48.230" v="27" actId="2696"/>
        <pc:sldMkLst>
          <pc:docMk/>
          <pc:sldMk cId="0" sldId="10802"/>
        </pc:sldMkLst>
      </pc:sldChg>
      <pc:sldChg chg="del">
        <pc:chgData name="Msgr. Trevor Murray" userId="d6564771-ca8b-4373-aa26-3cad18547140" providerId="ADAL" clId="{B49E2056-0F60-BF4A-97C5-F6EE654DBDE2}" dt="2023-08-13T20:53:48.605" v="28" actId="2696"/>
        <pc:sldMkLst>
          <pc:docMk/>
          <pc:sldMk cId="0" sldId="10803"/>
        </pc:sldMkLst>
      </pc:sldChg>
      <pc:sldChg chg="del">
        <pc:chgData name="Msgr. Trevor Murray" userId="d6564771-ca8b-4373-aa26-3cad18547140" providerId="ADAL" clId="{B49E2056-0F60-BF4A-97C5-F6EE654DBDE2}" dt="2023-08-13T20:53:48.956" v="29" actId="2696"/>
        <pc:sldMkLst>
          <pc:docMk/>
          <pc:sldMk cId="1019601656" sldId="10804"/>
        </pc:sldMkLst>
      </pc:sldChg>
      <pc:sldChg chg="del">
        <pc:chgData name="Msgr. Trevor Murray" userId="d6564771-ca8b-4373-aa26-3cad18547140" providerId="ADAL" clId="{B49E2056-0F60-BF4A-97C5-F6EE654DBDE2}" dt="2023-08-13T20:53:49.396" v="30" actId="2696"/>
        <pc:sldMkLst>
          <pc:docMk/>
          <pc:sldMk cId="0" sldId="10805"/>
        </pc:sldMkLst>
      </pc:sldChg>
      <pc:sldChg chg="del">
        <pc:chgData name="Msgr. Trevor Murray" userId="d6564771-ca8b-4373-aa26-3cad18547140" providerId="ADAL" clId="{B49E2056-0F60-BF4A-97C5-F6EE654DBDE2}" dt="2023-08-13T20:53:50.246" v="32" actId="2696"/>
        <pc:sldMkLst>
          <pc:docMk/>
          <pc:sldMk cId="0" sldId="10806"/>
        </pc:sldMkLst>
      </pc:sldChg>
      <pc:sldChg chg="del">
        <pc:chgData name="Msgr. Trevor Murray" userId="d6564771-ca8b-4373-aa26-3cad18547140" providerId="ADAL" clId="{B49E2056-0F60-BF4A-97C5-F6EE654DBDE2}" dt="2023-08-13T20:53:50.681" v="33" actId="2696"/>
        <pc:sldMkLst>
          <pc:docMk/>
          <pc:sldMk cId="817200502" sldId="10809"/>
        </pc:sldMkLst>
      </pc:sldChg>
      <pc:sldChg chg="del">
        <pc:chgData name="Msgr. Trevor Murray" userId="d6564771-ca8b-4373-aa26-3cad18547140" providerId="ADAL" clId="{B49E2056-0F60-BF4A-97C5-F6EE654DBDE2}" dt="2023-08-13T20:51:38.902" v="25" actId="2696"/>
        <pc:sldMkLst>
          <pc:docMk/>
          <pc:sldMk cId="2280316455" sldId="10810"/>
        </pc:sldMkLst>
      </pc:sldChg>
      <pc:sldChg chg="del">
        <pc:chgData name="Msgr. Trevor Murray" userId="d6564771-ca8b-4373-aa26-3cad18547140" providerId="ADAL" clId="{B49E2056-0F60-BF4A-97C5-F6EE654DBDE2}" dt="2023-08-13T20:51:24.190" v="23" actId="2696"/>
        <pc:sldMkLst>
          <pc:docMk/>
          <pc:sldMk cId="2832863294" sldId="10811"/>
        </pc:sldMkLst>
      </pc:sldChg>
      <pc:sldChg chg="del">
        <pc:chgData name="Msgr. Trevor Murray" userId="d6564771-ca8b-4373-aa26-3cad18547140" providerId="ADAL" clId="{B49E2056-0F60-BF4A-97C5-F6EE654DBDE2}" dt="2023-08-13T20:51:32.676" v="24" actId="2696"/>
        <pc:sldMkLst>
          <pc:docMk/>
          <pc:sldMk cId="2108140388" sldId="10813"/>
        </pc:sldMkLst>
      </pc:sldChg>
      <pc:sldChg chg="add modTransition">
        <pc:chgData name="Msgr. Trevor Murray" userId="d6564771-ca8b-4373-aa26-3cad18547140" providerId="ADAL" clId="{B49E2056-0F60-BF4A-97C5-F6EE654DBDE2}" dt="2023-08-13T20:44:50.401" v="11"/>
        <pc:sldMkLst>
          <pc:docMk/>
          <pc:sldMk cId="0" sldId="10820"/>
        </pc:sldMkLst>
      </pc:sldChg>
      <pc:sldChg chg="add modTransition">
        <pc:chgData name="Msgr. Trevor Murray" userId="d6564771-ca8b-4373-aa26-3cad18547140" providerId="ADAL" clId="{B49E2056-0F60-BF4A-97C5-F6EE654DBDE2}" dt="2023-08-13T20:44:50.401" v="11"/>
        <pc:sldMkLst>
          <pc:docMk/>
          <pc:sldMk cId="0" sldId="10821"/>
        </pc:sldMkLst>
      </pc:sldChg>
      <pc:sldChg chg="add del modTransition">
        <pc:chgData name="Msgr. Trevor Murray" userId="d6564771-ca8b-4373-aa26-3cad18547140" providerId="ADAL" clId="{B49E2056-0F60-BF4A-97C5-F6EE654DBDE2}" dt="2023-08-13T20:45:29.442" v="16" actId="2696"/>
        <pc:sldMkLst>
          <pc:docMk/>
          <pc:sldMk cId="0" sldId="10822"/>
        </pc:sldMkLst>
      </pc:sldChg>
      <pc:sldChg chg="add modTransition">
        <pc:chgData name="Msgr. Trevor Murray" userId="d6564771-ca8b-4373-aa26-3cad18547140" providerId="ADAL" clId="{B49E2056-0F60-BF4A-97C5-F6EE654DBDE2}" dt="2023-08-13T20:44:50.401" v="11"/>
        <pc:sldMkLst>
          <pc:docMk/>
          <pc:sldMk cId="0" sldId="10823"/>
        </pc:sldMkLst>
      </pc:sldChg>
      <pc:sldChg chg="add">
        <pc:chgData name="Msgr. Trevor Murray" userId="d6564771-ca8b-4373-aa26-3cad18547140" providerId="ADAL" clId="{B49E2056-0F60-BF4A-97C5-F6EE654DBDE2}" dt="2023-08-13T20:53:41.870" v="26"/>
        <pc:sldMkLst>
          <pc:docMk/>
          <pc:sldMk cId="3942521872" sldId="10824"/>
        </pc:sldMkLst>
      </pc:sldChg>
    </pc:docChg>
  </pc:docChgLst>
  <pc:docChgLst>
    <pc:chgData name="Msgr. Trevor Murray" userId="d6564771-ca8b-4373-aa26-3cad18547140" providerId="ADAL" clId="{B2D1A8B2-D14B-2442-B9DC-2793733B6A00}"/>
    <pc:docChg chg="undo custSel addSld delSld modSld sldOrd delMainMaster">
      <pc:chgData name="Msgr. Trevor Murray" userId="d6564771-ca8b-4373-aa26-3cad18547140" providerId="ADAL" clId="{B2D1A8B2-D14B-2442-B9DC-2793733B6A00}" dt="2023-11-04T18:32:25.244" v="555"/>
      <pc:docMkLst>
        <pc:docMk/>
      </pc:docMkLst>
      <pc:sldChg chg="add modTransition">
        <pc:chgData name="Msgr. Trevor Murray" userId="d6564771-ca8b-4373-aa26-3cad18547140" providerId="ADAL" clId="{B2D1A8B2-D14B-2442-B9DC-2793733B6A00}" dt="2023-10-30T19:36:12.647" v="220"/>
        <pc:sldMkLst>
          <pc:docMk/>
          <pc:sldMk cId="0" sldId="256"/>
        </pc:sldMkLst>
      </pc:sldChg>
      <pc:sldChg chg="add modTransition">
        <pc:chgData name="Msgr. Trevor Murray" userId="d6564771-ca8b-4373-aa26-3cad18547140" providerId="ADAL" clId="{B2D1A8B2-D14B-2442-B9DC-2793733B6A00}" dt="2023-10-30T19:37:21.899" v="230"/>
        <pc:sldMkLst>
          <pc:docMk/>
          <pc:sldMk cId="2317888874" sldId="257"/>
        </pc:sldMkLst>
      </pc:sldChg>
      <pc:sldChg chg="add">
        <pc:chgData name="Msgr. Trevor Murray" userId="d6564771-ca8b-4373-aa26-3cad18547140" providerId="ADAL" clId="{B2D1A8B2-D14B-2442-B9DC-2793733B6A00}" dt="2023-10-31T03:40:13.996" v="252"/>
        <pc:sldMkLst>
          <pc:docMk/>
          <pc:sldMk cId="482288950" sldId="261"/>
        </pc:sldMkLst>
      </pc:sldChg>
      <pc:sldChg chg="add del modTransition">
        <pc:chgData name="Msgr. Trevor Murray" userId="d6564771-ca8b-4373-aa26-3cad18547140" providerId="ADAL" clId="{B2D1A8B2-D14B-2442-B9DC-2793733B6A00}" dt="2023-10-30T19:37:58.313" v="238" actId="2696"/>
        <pc:sldMkLst>
          <pc:docMk/>
          <pc:sldMk cId="1541780704" sldId="262"/>
        </pc:sldMkLst>
      </pc:sldChg>
      <pc:sldChg chg="del">
        <pc:chgData name="Msgr. Trevor Murray" userId="d6564771-ca8b-4373-aa26-3cad18547140" providerId="ADAL" clId="{B2D1A8B2-D14B-2442-B9DC-2793733B6A00}" dt="2023-10-30T19:32:30.292" v="153" actId="2696"/>
        <pc:sldMkLst>
          <pc:docMk/>
          <pc:sldMk cId="1000288760" sldId="263"/>
        </pc:sldMkLst>
      </pc:sldChg>
      <pc:sldChg chg="add modTransition">
        <pc:chgData name="Msgr. Trevor Murray" userId="d6564771-ca8b-4373-aa26-3cad18547140" providerId="ADAL" clId="{B2D1A8B2-D14B-2442-B9DC-2793733B6A00}" dt="2023-10-30T19:37:21.899" v="230"/>
        <pc:sldMkLst>
          <pc:docMk/>
          <pc:sldMk cId="2378000468" sldId="263"/>
        </pc:sldMkLst>
      </pc:sldChg>
      <pc:sldChg chg="del">
        <pc:chgData name="Msgr. Trevor Murray" userId="d6564771-ca8b-4373-aa26-3cad18547140" providerId="ADAL" clId="{B2D1A8B2-D14B-2442-B9DC-2793733B6A00}" dt="2023-10-30T19:32:30.636" v="154" actId="2696"/>
        <pc:sldMkLst>
          <pc:docMk/>
          <pc:sldMk cId="2866568772" sldId="264"/>
        </pc:sldMkLst>
      </pc:sldChg>
      <pc:sldChg chg="modSp add mod modTransition">
        <pc:chgData name="Msgr. Trevor Murray" userId="d6564771-ca8b-4373-aa26-3cad18547140" providerId="ADAL" clId="{B2D1A8B2-D14B-2442-B9DC-2793733B6A00}" dt="2023-10-31T03:23:23.638" v="240"/>
        <pc:sldMkLst>
          <pc:docMk/>
          <pc:sldMk cId="3048757314" sldId="264"/>
        </pc:sldMkLst>
      </pc:sldChg>
      <pc:sldChg chg="del">
        <pc:chgData name="Msgr. Trevor Murray" userId="d6564771-ca8b-4373-aa26-3cad18547140" providerId="ADAL" clId="{B2D1A8B2-D14B-2442-B9DC-2793733B6A00}" dt="2023-10-31T03:23:56.207" v="243" actId="2696"/>
        <pc:sldMkLst>
          <pc:docMk/>
          <pc:sldMk cId="3839829568" sldId="265"/>
        </pc:sldMkLst>
      </pc:sldChg>
      <pc:sldChg chg="del">
        <pc:chgData name="Msgr. Trevor Murray" userId="d6564771-ca8b-4373-aa26-3cad18547140" providerId="ADAL" clId="{B2D1A8B2-D14B-2442-B9DC-2793733B6A00}" dt="2023-10-31T03:23:56.590" v="244" actId="2696"/>
        <pc:sldMkLst>
          <pc:docMk/>
          <pc:sldMk cId="2983379314" sldId="266"/>
        </pc:sldMkLst>
      </pc:sldChg>
      <pc:sldChg chg="del">
        <pc:chgData name="Msgr. Trevor Murray" userId="d6564771-ca8b-4373-aa26-3cad18547140" providerId="ADAL" clId="{B2D1A8B2-D14B-2442-B9DC-2793733B6A00}" dt="2023-10-31T03:23:57.032" v="245" actId="2696"/>
        <pc:sldMkLst>
          <pc:docMk/>
          <pc:sldMk cId="487133117" sldId="267"/>
        </pc:sldMkLst>
      </pc:sldChg>
      <pc:sldChg chg="del">
        <pc:chgData name="Msgr. Trevor Murray" userId="d6564771-ca8b-4373-aa26-3cad18547140" providerId="ADAL" clId="{B2D1A8B2-D14B-2442-B9DC-2793733B6A00}" dt="2023-10-31T03:23:57.541" v="246" actId="2696"/>
        <pc:sldMkLst>
          <pc:docMk/>
          <pc:sldMk cId="289662038" sldId="268"/>
        </pc:sldMkLst>
      </pc:sldChg>
      <pc:sldChg chg="del">
        <pc:chgData name="Msgr. Trevor Murray" userId="d6564771-ca8b-4373-aa26-3cad18547140" providerId="ADAL" clId="{B2D1A8B2-D14B-2442-B9DC-2793733B6A00}" dt="2023-10-31T03:23:58" v="247" actId="2696"/>
        <pc:sldMkLst>
          <pc:docMk/>
          <pc:sldMk cId="2913509535" sldId="269"/>
        </pc:sldMkLst>
      </pc:sldChg>
      <pc:sldChg chg="add del modTransition">
        <pc:chgData name="Msgr. Trevor Murray" userId="d6564771-ca8b-4373-aa26-3cad18547140" providerId="ADAL" clId="{B2D1A8B2-D14B-2442-B9DC-2793733B6A00}" dt="2023-10-30T19:36:29.567" v="229" actId="2696"/>
        <pc:sldMkLst>
          <pc:docMk/>
          <pc:sldMk cId="1171518086" sldId="270"/>
        </pc:sldMkLst>
      </pc:sldChg>
      <pc:sldChg chg="modSp add mod modTransition">
        <pc:chgData name="Msgr. Trevor Murray" userId="d6564771-ca8b-4373-aa26-3cad18547140" providerId="ADAL" clId="{B2D1A8B2-D14B-2442-B9DC-2793733B6A00}" dt="2023-10-31T03:23:14.084" v="239"/>
        <pc:sldMkLst>
          <pc:docMk/>
          <pc:sldMk cId="3887644157" sldId="271"/>
        </pc:sldMkLst>
      </pc:sldChg>
      <pc:sldChg chg="del">
        <pc:chgData name="Msgr. Trevor Murray" userId="d6564771-ca8b-4373-aa26-3cad18547140" providerId="ADAL" clId="{B2D1A8B2-D14B-2442-B9DC-2793733B6A00}" dt="2023-10-31T03:23:58.592" v="248" actId="2696"/>
        <pc:sldMkLst>
          <pc:docMk/>
          <pc:sldMk cId="2793341816" sldId="272"/>
        </pc:sldMkLst>
      </pc:sldChg>
      <pc:sldChg chg="delSp modSp add del mod">
        <pc:chgData name="Msgr. Trevor Murray" userId="d6564771-ca8b-4373-aa26-3cad18547140" providerId="ADAL" clId="{B2D1A8B2-D14B-2442-B9DC-2793733B6A00}" dt="2023-10-30T19:23:23.350" v="122" actId="2696"/>
        <pc:sldMkLst>
          <pc:docMk/>
          <pc:sldMk cId="1260605646" sldId="274"/>
        </pc:sldMkLst>
      </pc:sldChg>
      <pc:sldChg chg="add">
        <pc:chgData name="Msgr. Trevor Murray" userId="d6564771-ca8b-4373-aa26-3cad18547140" providerId="ADAL" clId="{B2D1A8B2-D14B-2442-B9DC-2793733B6A00}" dt="2023-10-30T19:22:44.747" v="113"/>
        <pc:sldMkLst>
          <pc:docMk/>
          <pc:sldMk cId="2878484142" sldId="276"/>
        </pc:sldMkLst>
      </pc:sldChg>
      <pc:sldChg chg="add">
        <pc:chgData name="Msgr. Trevor Murray" userId="d6564771-ca8b-4373-aa26-3cad18547140" providerId="ADAL" clId="{B2D1A8B2-D14B-2442-B9DC-2793733B6A00}" dt="2023-10-30T19:22:44.747" v="113"/>
        <pc:sldMkLst>
          <pc:docMk/>
          <pc:sldMk cId="3836692139" sldId="278"/>
        </pc:sldMkLst>
      </pc:sldChg>
      <pc:sldChg chg="add">
        <pc:chgData name="Msgr. Trevor Murray" userId="d6564771-ca8b-4373-aa26-3cad18547140" providerId="ADAL" clId="{B2D1A8B2-D14B-2442-B9DC-2793733B6A00}" dt="2023-10-30T19:32:24.737" v="151"/>
        <pc:sldMkLst>
          <pc:docMk/>
          <pc:sldMk cId="796534985" sldId="283"/>
        </pc:sldMkLst>
      </pc:sldChg>
      <pc:sldChg chg="add">
        <pc:chgData name="Msgr. Trevor Murray" userId="d6564771-ca8b-4373-aa26-3cad18547140" providerId="ADAL" clId="{B2D1A8B2-D14B-2442-B9DC-2793733B6A00}" dt="2023-10-30T19:32:24.737" v="151"/>
        <pc:sldMkLst>
          <pc:docMk/>
          <pc:sldMk cId="221514280" sldId="284"/>
        </pc:sldMkLst>
      </pc:sldChg>
      <pc:sldChg chg="add">
        <pc:chgData name="Msgr. Trevor Murray" userId="d6564771-ca8b-4373-aa26-3cad18547140" providerId="ADAL" clId="{B2D1A8B2-D14B-2442-B9DC-2793733B6A00}" dt="2023-10-30T19:32:24.737" v="151"/>
        <pc:sldMkLst>
          <pc:docMk/>
          <pc:sldMk cId="109335434" sldId="287"/>
        </pc:sldMkLst>
      </pc:sldChg>
      <pc:sldChg chg="add">
        <pc:chgData name="Msgr. Trevor Murray" userId="d6564771-ca8b-4373-aa26-3cad18547140" providerId="ADAL" clId="{B2D1A8B2-D14B-2442-B9DC-2793733B6A00}" dt="2023-10-30T19:32:24.737" v="151"/>
        <pc:sldMkLst>
          <pc:docMk/>
          <pc:sldMk cId="564795719" sldId="288"/>
        </pc:sldMkLst>
      </pc:sldChg>
      <pc:sldChg chg="add">
        <pc:chgData name="Msgr. Trevor Murray" userId="d6564771-ca8b-4373-aa26-3cad18547140" providerId="ADAL" clId="{B2D1A8B2-D14B-2442-B9DC-2793733B6A00}" dt="2023-10-30T19:32:24.737" v="151"/>
        <pc:sldMkLst>
          <pc:docMk/>
          <pc:sldMk cId="3760690843" sldId="289"/>
        </pc:sldMkLst>
      </pc:sldChg>
      <pc:sldChg chg="add">
        <pc:chgData name="Msgr. Trevor Murray" userId="d6564771-ca8b-4373-aa26-3cad18547140" providerId="ADAL" clId="{B2D1A8B2-D14B-2442-B9DC-2793733B6A00}" dt="2023-10-30T19:32:24.737" v="151"/>
        <pc:sldMkLst>
          <pc:docMk/>
          <pc:sldMk cId="2891898385" sldId="291"/>
        </pc:sldMkLst>
      </pc:sldChg>
      <pc:sldChg chg="modSp mod">
        <pc:chgData name="Msgr. Trevor Murray" userId="d6564771-ca8b-4373-aa26-3cad18547140" providerId="ADAL" clId="{B2D1A8B2-D14B-2442-B9DC-2793733B6A00}" dt="2023-10-30T19:35:16.187" v="219" actId="20577"/>
        <pc:sldMkLst>
          <pc:docMk/>
          <pc:sldMk cId="0" sldId="297"/>
        </pc:sldMkLst>
      </pc:sldChg>
      <pc:sldChg chg="add">
        <pc:chgData name="Msgr. Trevor Murray" userId="d6564771-ca8b-4373-aa26-3cad18547140" providerId="ADAL" clId="{B2D1A8B2-D14B-2442-B9DC-2793733B6A00}" dt="2023-10-30T19:27:47.768" v="130"/>
        <pc:sldMkLst>
          <pc:docMk/>
          <pc:sldMk cId="0" sldId="326"/>
        </pc:sldMkLst>
      </pc:sldChg>
      <pc:sldChg chg="delSp add del mod">
        <pc:chgData name="Msgr. Trevor Murray" userId="d6564771-ca8b-4373-aa26-3cad18547140" providerId="ADAL" clId="{B2D1A8B2-D14B-2442-B9DC-2793733B6A00}" dt="2023-10-30T19:28:20.871" v="135" actId="2696"/>
        <pc:sldMkLst>
          <pc:docMk/>
          <pc:sldMk cId="3795695746" sldId="327"/>
        </pc:sldMkLst>
      </pc:sldChg>
      <pc:sldChg chg="delSp add del mod">
        <pc:chgData name="Msgr. Trevor Murray" userId="d6564771-ca8b-4373-aa26-3cad18547140" providerId="ADAL" clId="{B2D1A8B2-D14B-2442-B9DC-2793733B6A00}" dt="2023-10-30T19:27:07.405" v="128" actId="2696"/>
        <pc:sldMkLst>
          <pc:docMk/>
          <pc:sldMk cId="3381968722" sldId="331"/>
        </pc:sldMkLst>
      </pc:sldChg>
      <pc:sldChg chg="del">
        <pc:chgData name="Msgr. Trevor Murray" userId="d6564771-ca8b-4373-aa26-3cad18547140" providerId="ADAL" clId="{B2D1A8B2-D14B-2442-B9DC-2793733B6A00}" dt="2023-10-30T19:37:24.866" v="231" actId="2696"/>
        <pc:sldMkLst>
          <pc:docMk/>
          <pc:sldMk cId="0" sldId="355"/>
        </pc:sldMkLst>
      </pc:sldChg>
      <pc:sldChg chg="del">
        <pc:chgData name="Msgr. Trevor Murray" userId="d6564771-ca8b-4373-aa26-3cad18547140" providerId="ADAL" clId="{B2D1A8B2-D14B-2442-B9DC-2793733B6A00}" dt="2023-10-30T19:37:25.251" v="232" actId="2696"/>
        <pc:sldMkLst>
          <pc:docMk/>
          <pc:sldMk cId="0" sldId="356"/>
        </pc:sldMkLst>
      </pc:sldChg>
      <pc:sldChg chg="del">
        <pc:chgData name="Msgr. Trevor Murray" userId="d6564771-ca8b-4373-aa26-3cad18547140" providerId="ADAL" clId="{B2D1A8B2-D14B-2442-B9DC-2793733B6A00}" dt="2023-10-30T19:37:25.723" v="233" actId="2696"/>
        <pc:sldMkLst>
          <pc:docMk/>
          <pc:sldMk cId="0" sldId="357"/>
        </pc:sldMkLst>
      </pc:sldChg>
      <pc:sldChg chg="del">
        <pc:chgData name="Msgr. Trevor Murray" userId="d6564771-ca8b-4373-aa26-3cad18547140" providerId="ADAL" clId="{B2D1A8B2-D14B-2442-B9DC-2793733B6A00}" dt="2023-10-30T19:37:26.084" v="234" actId="2696"/>
        <pc:sldMkLst>
          <pc:docMk/>
          <pc:sldMk cId="0" sldId="358"/>
        </pc:sldMkLst>
      </pc:sldChg>
      <pc:sldChg chg="del">
        <pc:chgData name="Msgr. Trevor Murray" userId="d6564771-ca8b-4373-aa26-3cad18547140" providerId="ADAL" clId="{B2D1A8B2-D14B-2442-B9DC-2793733B6A00}" dt="2023-10-30T19:37:26.511" v="235" actId="2696"/>
        <pc:sldMkLst>
          <pc:docMk/>
          <pc:sldMk cId="0" sldId="359"/>
        </pc:sldMkLst>
      </pc:sldChg>
      <pc:sldChg chg="del">
        <pc:chgData name="Msgr. Trevor Murray" userId="d6564771-ca8b-4373-aa26-3cad18547140" providerId="ADAL" clId="{B2D1A8B2-D14B-2442-B9DC-2793733B6A00}" dt="2023-10-30T19:37:27.045" v="236" actId="2696"/>
        <pc:sldMkLst>
          <pc:docMk/>
          <pc:sldMk cId="0" sldId="360"/>
        </pc:sldMkLst>
      </pc:sldChg>
      <pc:sldChg chg="del">
        <pc:chgData name="Msgr. Trevor Murray" userId="d6564771-ca8b-4373-aa26-3cad18547140" providerId="ADAL" clId="{B2D1A8B2-D14B-2442-B9DC-2793733B6A00}" dt="2023-11-02T18:41:29.994" v="350" actId="2696"/>
        <pc:sldMkLst>
          <pc:docMk/>
          <pc:sldMk cId="0" sldId="459"/>
        </pc:sldMkLst>
      </pc:sldChg>
      <pc:sldChg chg="del">
        <pc:chgData name="Msgr. Trevor Murray" userId="d6564771-ca8b-4373-aa26-3cad18547140" providerId="ADAL" clId="{B2D1A8B2-D14B-2442-B9DC-2793733B6A00}" dt="2023-11-02T18:41:30.325" v="351" actId="2696"/>
        <pc:sldMkLst>
          <pc:docMk/>
          <pc:sldMk cId="0" sldId="460"/>
        </pc:sldMkLst>
      </pc:sldChg>
      <pc:sldChg chg="del">
        <pc:chgData name="Msgr. Trevor Murray" userId="d6564771-ca8b-4373-aa26-3cad18547140" providerId="ADAL" clId="{B2D1A8B2-D14B-2442-B9DC-2793733B6A00}" dt="2023-11-02T18:41:30.704" v="352" actId="2696"/>
        <pc:sldMkLst>
          <pc:docMk/>
          <pc:sldMk cId="0" sldId="461"/>
        </pc:sldMkLst>
      </pc:sldChg>
      <pc:sldChg chg="del">
        <pc:chgData name="Msgr. Trevor Murray" userId="d6564771-ca8b-4373-aa26-3cad18547140" providerId="ADAL" clId="{B2D1A8B2-D14B-2442-B9DC-2793733B6A00}" dt="2023-11-02T18:41:31.499" v="354" actId="2696"/>
        <pc:sldMkLst>
          <pc:docMk/>
          <pc:sldMk cId="0" sldId="464"/>
        </pc:sldMkLst>
      </pc:sldChg>
      <pc:sldChg chg="del">
        <pc:chgData name="Msgr. Trevor Murray" userId="d6564771-ca8b-4373-aa26-3cad18547140" providerId="ADAL" clId="{B2D1A8B2-D14B-2442-B9DC-2793733B6A00}" dt="2023-11-02T18:41:31.087" v="353" actId="2696"/>
        <pc:sldMkLst>
          <pc:docMk/>
          <pc:sldMk cId="0" sldId="465"/>
        </pc:sldMkLst>
      </pc:sldChg>
      <pc:sldChg chg="del">
        <pc:chgData name="Msgr. Trevor Murray" userId="d6564771-ca8b-4373-aa26-3cad18547140" providerId="ADAL" clId="{B2D1A8B2-D14B-2442-B9DC-2793733B6A00}" dt="2023-11-02T18:41:29.249" v="348" actId="2696"/>
        <pc:sldMkLst>
          <pc:docMk/>
          <pc:sldMk cId="0" sldId="6684"/>
        </pc:sldMkLst>
      </pc:sldChg>
      <pc:sldChg chg="modSp add mod">
        <pc:chgData name="Msgr. Trevor Murray" userId="d6564771-ca8b-4373-aa26-3cad18547140" providerId="ADAL" clId="{B2D1A8B2-D14B-2442-B9DC-2793733B6A00}" dt="2023-11-02T18:40:57.546" v="345" actId="108"/>
        <pc:sldMkLst>
          <pc:docMk/>
          <pc:sldMk cId="812223345" sldId="7723"/>
        </pc:sldMkLst>
      </pc:sldChg>
      <pc:sldChg chg="modSp add mod">
        <pc:chgData name="Msgr. Trevor Murray" userId="d6564771-ca8b-4373-aa26-3cad18547140" providerId="ADAL" clId="{B2D1A8B2-D14B-2442-B9DC-2793733B6A00}" dt="2023-11-02T18:41:02.538" v="346" actId="108"/>
        <pc:sldMkLst>
          <pc:docMk/>
          <pc:sldMk cId="1629746263" sldId="7726"/>
        </pc:sldMkLst>
      </pc:sldChg>
      <pc:sldChg chg="addSp delSp modSp mod">
        <pc:chgData name="Msgr. Trevor Murray" userId="d6564771-ca8b-4373-aa26-3cad18547140" providerId="ADAL" clId="{B2D1A8B2-D14B-2442-B9DC-2793733B6A00}" dt="2023-10-30T19:30:51.882" v="146" actId="1076"/>
        <pc:sldMkLst>
          <pc:docMk/>
          <pc:sldMk cId="0" sldId="7923"/>
        </pc:sldMkLst>
      </pc:sldChg>
      <pc:sldChg chg="addSp delSp modSp mod">
        <pc:chgData name="Msgr. Trevor Murray" userId="d6564771-ca8b-4373-aa26-3cad18547140" providerId="ADAL" clId="{B2D1A8B2-D14B-2442-B9DC-2793733B6A00}" dt="2023-10-30T19:31:27.436" v="150" actId="1076"/>
        <pc:sldMkLst>
          <pc:docMk/>
          <pc:sldMk cId="0" sldId="7924"/>
        </pc:sldMkLst>
      </pc:sldChg>
      <pc:sldChg chg="modSp mod">
        <pc:chgData name="Msgr. Trevor Murray" userId="d6564771-ca8b-4373-aa26-3cad18547140" providerId="ADAL" clId="{B2D1A8B2-D14B-2442-B9DC-2793733B6A00}" dt="2023-11-02T18:27:56.382" v="343" actId="20577"/>
        <pc:sldMkLst>
          <pc:docMk/>
          <pc:sldMk cId="0" sldId="8827"/>
        </pc:sldMkLst>
      </pc:sldChg>
      <pc:sldChg chg="modSp add mod">
        <pc:chgData name="Msgr. Trevor Murray" userId="d6564771-ca8b-4373-aa26-3cad18547140" providerId="ADAL" clId="{B2D1A8B2-D14B-2442-B9DC-2793733B6A00}" dt="2023-11-04T16:53:12.985" v="357" actId="108"/>
        <pc:sldMkLst>
          <pc:docMk/>
          <pc:sldMk cId="3070013862" sldId="8957"/>
        </pc:sldMkLst>
      </pc:sldChg>
      <pc:sldChg chg="addSp delSp modSp mod">
        <pc:chgData name="Msgr. Trevor Murray" userId="d6564771-ca8b-4373-aa26-3cad18547140" providerId="ADAL" clId="{B2D1A8B2-D14B-2442-B9DC-2793733B6A00}" dt="2023-10-30T19:28:18.716" v="134" actId="1076"/>
        <pc:sldMkLst>
          <pc:docMk/>
          <pc:sldMk cId="542070571" sldId="8971"/>
        </pc:sldMkLst>
      </pc:sldChg>
      <pc:sldChg chg="addSp delSp modSp mod">
        <pc:chgData name="Msgr. Trevor Murray" userId="d6564771-ca8b-4373-aa26-3cad18547140" providerId="ADAL" clId="{B2D1A8B2-D14B-2442-B9DC-2793733B6A00}" dt="2023-10-30T19:29:30.167" v="140" actId="1076"/>
        <pc:sldMkLst>
          <pc:docMk/>
          <pc:sldMk cId="0" sldId="8972"/>
        </pc:sldMkLst>
      </pc:sldChg>
      <pc:sldChg chg="modSp add mod">
        <pc:chgData name="Msgr. Trevor Murray" userId="d6564771-ca8b-4373-aa26-3cad18547140" providerId="ADAL" clId="{B2D1A8B2-D14B-2442-B9DC-2793733B6A00}" dt="2023-11-02T18:41:06.640" v="347" actId="108"/>
        <pc:sldMkLst>
          <pc:docMk/>
          <pc:sldMk cId="1439021616" sldId="9290"/>
        </pc:sldMkLst>
      </pc:sldChg>
      <pc:sldChg chg="addSp delSp modSp mod">
        <pc:chgData name="Msgr. Trevor Murray" userId="d6564771-ca8b-4373-aa26-3cad18547140" providerId="ADAL" clId="{B2D1A8B2-D14B-2442-B9DC-2793733B6A00}" dt="2023-10-30T19:23:20.157" v="121" actId="1076"/>
        <pc:sldMkLst>
          <pc:docMk/>
          <pc:sldMk cId="1189556328" sldId="9535"/>
        </pc:sldMkLst>
      </pc:sldChg>
      <pc:sldChg chg="del">
        <pc:chgData name="Msgr. Trevor Murray" userId="d6564771-ca8b-4373-aa26-3cad18547140" providerId="ADAL" clId="{B2D1A8B2-D14B-2442-B9DC-2793733B6A00}" dt="2023-11-02T18:41:29.658" v="349" actId="2696"/>
        <pc:sldMkLst>
          <pc:docMk/>
          <pc:sldMk cId="3872021534" sldId="9536"/>
        </pc:sldMkLst>
      </pc:sldChg>
      <pc:sldChg chg="del">
        <pc:chgData name="Msgr. Trevor Murray" userId="d6564771-ca8b-4373-aa26-3cad18547140" providerId="ADAL" clId="{B2D1A8B2-D14B-2442-B9DC-2793733B6A00}" dt="2023-10-30T19:22:48.070" v="115" actId="2696"/>
        <pc:sldMkLst>
          <pc:docMk/>
          <pc:sldMk cId="0" sldId="9567"/>
        </pc:sldMkLst>
      </pc:sldChg>
      <pc:sldChg chg="del">
        <pc:chgData name="Msgr. Trevor Murray" userId="d6564771-ca8b-4373-aa26-3cad18547140" providerId="ADAL" clId="{B2D1A8B2-D14B-2442-B9DC-2793733B6A00}" dt="2023-10-30T19:22:48.498" v="116" actId="2696"/>
        <pc:sldMkLst>
          <pc:docMk/>
          <pc:sldMk cId="0" sldId="9569"/>
        </pc:sldMkLst>
      </pc:sldChg>
      <pc:sldChg chg="modSp mod">
        <pc:chgData name="Msgr. Trevor Murray" userId="d6564771-ca8b-4373-aa26-3cad18547140" providerId="ADAL" clId="{B2D1A8B2-D14B-2442-B9DC-2793733B6A00}" dt="2023-10-30T19:34:34.965" v="199" actId="20577"/>
        <pc:sldMkLst>
          <pc:docMk/>
          <pc:sldMk cId="1747120192" sldId="9730"/>
        </pc:sldMkLst>
      </pc:sldChg>
      <pc:sldChg chg="addSp delSp modSp mod">
        <pc:chgData name="Msgr. Trevor Murray" userId="d6564771-ca8b-4373-aa26-3cad18547140" providerId="ADAL" clId="{B2D1A8B2-D14B-2442-B9DC-2793733B6A00}" dt="2023-10-30T19:27:03.286" v="127" actId="1076"/>
        <pc:sldMkLst>
          <pc:docMk/>
          <pc:sldMk cId="0" sldId="9972"/>
        </pc:sldMkLst>
      </pc:sldChg>
      <pc:sldChg chg="modSp mod">
        <pc:chgData name="Msgr. Trevor Murray" userId="d6564771-ca8b-4373-aa26-3cad18547140" providerId="ADAL" clId="{B2D1A8B2-D14B-2442-B9DC-2793733B6A00}" dt="2023-10-30T19:06:31.454" v="15" actId="20577"/>
        <pc:sldMkLst>
          <pc:docMk/>
          <pc:sldMk cId="851244251" sldId="10345"/>
        </pc:sldMkLst>
      </pc:sldChg>
      <pc:sldChg chg="del">
        <pc:chgData name="Msgr. Trevor Murray" userId="d6564771-ca8b-4373-aa26-3cad18547140" providerId="ADAL" clId="{B2D1A8B2-D14B-2442-B9DC-2793733B6A00}" dt="2023-10-30T19:22:47.549" v="114" actId="2696"/>
        <pc:sldMkLst>
          <pc:docMk/>
          <pc:sldMk cId="0" sldId="11068"/>
        </pc:sldMkLst>
      </pc:sldChg>
      <pc:sldChg chg="del">
        <pc:chgData name="Msgr. Trevor Murray" userId="d6564771-ca8b-4373-aa26-3cad18547140" providerId="ADAL" clId="{B2D1A8B2-D14B-2442-B9DC-2793733B6A00}" dt="2023-10-30T19:27:45.261" v="129" actId="2696"/>
        <pc:sldMkLst>
          <pc:docMk/>
          <pc:sldMk cId="1837226930" sldId="11069"/>
        </pc:sldMkLst>
      </pc:sldChg>
      <pc:sldChg chg="modSp mod">
        <pc:chgData name="Msgr. Trevor Murray" userId="d6564771-ca8b-4373-aa26-3cad18547140" providerId="ADAL" clId="{B2D1A8B2-D14B-2442-B9DC-2793733B6A00}" dt="2023-10-30T19:34:58.858" v="210" actId="20577"/>
        <pc:sldMkLst>
          <pc:docMk/>
          <pc:sldMk cId="4224944232" sldId="11310"/>
        </pc:sldMkLst>
      </pc:sldChg>
      <pc:sldChg chg="ord">
        <pc:chgData name="Msgr. Trevor Murray" userId="d6564771-ca8b-4373-aa26-3cad18547140" providerId="ADAL" clId="{B2D1A8B2-D14B-2442-B9DC-2793733B6A00}" dt="2023-11-01T17:52:18.116" v="270" actId="20578"/>
        <pc:sldMkLst>
          <pc:docMk/>
          <pc:sldMk cId="1054243271" sldId="11346"/>
        </pc:sldMkLst>
      </pc:sldChg>
      <pc:sldChg chg="del">
        <pc:chgData name="Msgr. Trevor Murray" userId="d6564771-ca8b-4373-aa26-3cad18547140" providerId="ADAL" clId="{B2D1A8B2-D14B-2442-B9DC-2793733B6A00}" dt="2023-10-30T19:11:08.392" v="109" actId="2696"/>
        <pc:sldMkLst>
          <pc:docMk/>
          <pc:sldMk cId="880826239" sldId="11348"/>
        </pc:sldMkLst>
      </pc:sldChg>
      <pc:sldChg chg="del">
        <pc:chgData name="Msgr. Trevor Murray" userId="d6564771-ca8b-4373-aa26-3cad18547140" providerId="ADAL" clId="{B2D1A8B2-D14B-2442-B9DC-2793733B6A00}" dt="2023-10-30T19:36:15.311" v="221" actId="2696"/>
        <pc:sldMkLst>
          <pc:docMk/>
          <pc:sldMk cId="0" sldId="11362"/>
        </pc:sldMkLst>
      </pc:sldChg>
      <pc:sldChg chg="del">
        <pc:chgData name="Msgr. Trevor Murray" userId="d6564771-ca8b-4373-aa26-3cad18547140" providerId="ADAL" clId="{B2D1A8B2-D14B-2442-B9DC-2793733B6A00}" dt="2023-10-30T19:36:15.651" v="222" actId="2696"/>
        <pc:sldMkLst>
          <pc:docMk/>
          <pc:sldMk cId="0" sldId="11363"/>
        </pc:sldMkLst>
      </pc:sldChg>
      <pc:sldChg chg="del">
        <pc:chgData name="Msgr. Trevor Murray" userId="d6564771-ca8b-4373-aa26-3cad18547140" providerId="ADAL" clId="{B2D1A8B2-D14B-2442-B9DC-2793733B6A00}" dt="2023-10-30T19:36:16.027" v="223" actId="2696"/>
        <pc:sldMkLst>
          <pc:docMk/>
          <pc:sldMk cId="0" sldId="11364"/>
        </pc:sldMkLst>
      </pc:sldChg>
      <pc:sldChg chg="del">
        <pc:chgData name="Msgr. Trevor Murray" userId="d6564771-ca8b-4373-aa26-3cad18547140" providerId="ADAL" clId="{B2D1A8B2-D14B-2442-B9DC-2793733B6A00}" dt="2023-10-30T19:36:16.437" v="224" actId="2696"/>
        <pc:sldMkLst>
          <pc:docMk/>
          <pc:sldMk cId="0" sldId="11365"/>
        </pc:sldMkLst>
      </pc:sldChg>
      <pc:sldChg chg="del">
        <pc:chgData name="Msgr. Trevor Murray" userId="d6564771-ca8b-4373-aa26-3cad18547140" providerId="ADAL" clId="{B2D1A8B2-D14B-2442-B9DC-2793733B6A00}" dt="2023-10-30T19:36:16.906" v="225" actId="2696"/>
        <pc:sldMkLst>
          <pc:docMk/>
          <pc:sldMk cId="0" sldId="11366"/>
        </pc:sldMkLst>
      </pc:sldChg>
      <pc:sldChg chg="del">
        <pc:chgData name="Msgr. Trevor Murray" userId="d6564771-ca8b-4373-aa26-3cad18547140" providerId="ADAL" clId="{B2D1A8B2-D14B-2442-B9DC-2793733B6A00}" dt="2023-10-30T19:32:29.916" v="152" actId="2696"/>
        <pc:sldMkLst>
          <pc:docMk/>
          <pc:sldMk cId="3487740619" sldId="11371"/>
        </pc:sldMkLst>
      </pc:sldChg>
      <pc:sldChg chg="del">
        <pc:chgData name="Msgr. Trevor Murray" userId="d6564771-ca8b-4373-aa26-3cad18547140" providerId="ADAL" clId="{B2D1A8B2-D14B-2442-B9DC-2793733B6A00}" dt="2023-10-30T19:32:31.141" v="155" actId="2696"/>
        <pc:sldMkLst>
          <pc:docMk/>
          <pc:sldMk cId="507267803" sldId="11372"/>
        </pc:sldMkLst>
      </pc:sldChg>
      <pc:sldChg chg="del">
        <pc:chgData name="Msgr. Trevor Murray" userId="d6564771-ca8b-4373-aa26-3cad18547140" providerId="ADAL" clId="{B2D1A8B2-D14B-2442-B9DC-2793733B6A00}" dt="2023-10-30T19:32:31.540" v="156" actId="2696"/>
        <pc:sldMkLst>
          <pc:docMk/>
          <pc:sldMk cId="1863191746" sldId="11373"/>
        </pc:sldMkLst>
      </pc:sldChg>
      <pc:sldChg chg="del">
        <pc:chgData name="Msgr. Trevor Murray" userId="d6564771-ca8b-4373-aa26-3cad18547140" providerId="ADAL" clId="{B2D1A8B2-D14B-2442-B9DC-2793733B6A00}" dt="2023-10-30T19:32:32.007" v="157" actId="2696"/>
        <pc:sldMkLst>
          <pc:docMk/>
          <pc:sldMk cId="2086123938" sldId="11374"/>
        </pc:sldMkLst>
      </pc:sldChg>
      <pc:sldChg chg="del">
        <pc:chgData name="Msgr. Trevor Murray" userId="d6564771-ca8b-4373-aa26-3cad18547140" providerId="ADAL" clId="{B2D1A8B2-D14B-2442-B9DC-2793733B6A00}" dt="2023-10-30T19:32:32.547" v="158" actId="2696"/>
        <pc:sldMkLst>
          <pc:docMk/>
          <pc:sldMk cId="3222313555" sldId="11375"/>
        </pc:sldMkLst>
      </pc:sldChg>
      <pc:sldChg chg="del">
        <pc:chgData name="Msgr. Trevor Murray" userId="d6564771-ca8b-4373-aa26-3cad18547140" providerId="ADAL" clId="{B2D1A8B2-D14B-2442-B9DC-2793733B6A00}" dt="2023-10-30T19:11:14.884" v="112" actId="2696"/>
        <pc:sldMkLst>
          <pc:docMk/>
          <pc:sldMk cId="757502806" sldId="11390"/>
        </pc:sldMkLst>
      </pc:sldChg>
      <pc:sldChg chg="del">
        <pc:chgData name="Msgr. Trevor Murray" userId="d6564771-ca8b-4373-aa26-3cad18547140" providerId="ADAL" clId="{B2D1A8B2-D14B-2442-B9DC-2793733B6A00}" dt="2023-10-31T03:23:55.686" v="242" actId="2696"/>
        <pc:sldMkLst>
          <pc:docMk/>
          <pc:sldMk cId="0" sldId="11391"/>
        </pc:sldMkLst>
      </pc:sldChg>
      <pc:sldChg chg="del">
        <pc:chgData name="Msgr. Trevor Murray" userId="d6564771-ca8b-4373-aa26-3cad18547140" providerId="ADAL" clId="{B2D1A8B2-D14B-2442-B9DC-2793733B6A00}" dt="2023-10-30T19:10:57.813" v="104" actId="2696"/>
        <pc:sldMkLst>
          <pc:docMk/>
          <pc:sldMk cId="3930576588" sldId="11392"/>
        </pc:sldMkLst>
      </pc:sldChg>
      <pc:sldChg chg="del">
        <pc:chgData name="Msgr. Trevor Murray" userId="d6564771-ca8b-4373-aa26-3cad18547140" providerId="ADAL" clId="{B2D1A8B2-D14B-2442-B9DC-2793733B6A00}" dt="2023-10-30T19:11:02.909" v="107" actId="2696"/>
        <pc:sldMkLst>
          <pc:docMk/>
          <pc:sldMk cId="1802403471" sldId="11393"/>
        </pc:sldMkLst>
      </pc:sldChg>
      <pc:sldChg chg="del">
        <pc:chgData name="Msgr. Trevor Murray" userId="d6564771-ca8b-4373-aa26-3cad18547140" providerId="ADAL" clId="{B2D1A8B2-D14B-2442-B9DC-2793733B6A00}" dt="2023-10-30T19:10:45.764" v="100" actId="2696"/>
        <pc:sldMkLst>
          <pc:docMk/>
          <pc:sldMk cId="3212852480" sldId="11394"/>
        </pc:sldMkLst>
      </pc:sldChg>
      <pc:sldChg chg="del">
        <pc:chgData name="Msgr. Trevor Murray" userId="d6564771-ca8b-4373-aa26-3cad18547140" providerId="ADAL" clId="{B2D1A8B2-D14B-2442-B9DC-2793733B6A00}" dt="2023-10-30T19:10:40.892" v="97" actId="2696"/>
        <pc:sldMkLst>
          <pc:docMk/>
          <pc:sldMk cId="1028262038" sldId="11395"/>
        </pc:sldMkLst>
      </pc:sldChg>
      <pc:sldChg chg="del">
        <pc:chgData name="Msgr. Trevor Murray" userId="d6564771-ca8b-4373-aa26-3cad18547140" providerId="ADAL" clId="{B2D1A8B2-D14B-2442-B9DC-2793733B6A00}" dt="2023-10-30T19:10:35.382" v="94" actId="2696"/>
        <pc:sldMkLst>
          <pc:docMk/>
          <pc:sldMk cId="716137585" sldId="11396"/>
        </pc:sldMkLst>
      </pc:sldChg>
      <pc:sldChg chg="del">
        <pc:chgData name="Msgr. Trevor Murray" userId="d6564771-ca8b-4373-aa26-3cad18547140" providerId="ADAL" clId="{B2D1A8B2-D14B-2442-B9DC-2793733B6A00}" dt="2023-10-30T19:10:30.323" v="91" actId="2696"/>
        <pc:sldMkLst>
          <pc:docMk/>
          <pc:sldMk cId="57486478" sldId="11397"/>
        </pc:sldMkLst>
      </pc:sldChg>
      <pc:sldChg chg="del">
        <pc:chgData name="Msgr. Trevor Murray" userId="d6564771-ca8b-4373-aa26-3cad18547140" providerId="ADAL" clId="{B2D1A8B2-D14B-2442-B9DC-2793733B6A00}" dt="2023-10-30T19:10:24.920" v="88" actId="2696"/>
        <pc:sldMkLst>
          <pc:docMk/>
          <pc:sldMk cId="2649355758" sldId="11398"/>
        </pc:sldMkLst>
      </pc:sldChg>
      <pc:sldChg chg="del">
        <pc:chgData name="Msgr. Trevor Murray" userId="d6564771-ca8b-4373-aa26-3cad18547140" providerId="ADAL" clId="{B2D1A8B2-D14B-2442-B9DC-2793733B6A00}" dt="2023-10-30T19:10:18.957" v="85" actId="2696"/>
        <pc:sldMkLst>
          <pc:docMk/>
          <pc:sldMk cId="969360058" sldId="11399"/>
        </pc:sldMkLst>
      </pc:sldChg>
      <pc:sldChg chg="del">
        <pc:chgData name="Msgr. Trevor Murray" userId="d6564771-ca8b-4373-aa26-3cad18547140" providerId="ADAL" clId="{B2D1A8B2-D14B-2442-B9DC-2793733B6A00}" dt="2023-10-30T19:10:09.617" v="82" actId="2696"/>
        <pc:sldMkLst>
          <pc:docMk/>
          <pc:sldMk cId="2458990234" sldId="11400"/>
        </pc:sldMkLst>
      </pc:sldChg>
      <pc:sldChg chg="del">
        <pc:chgData name="Msgr. Trevor Murray" userId="d6564771-ca8b-4373-aa26-3cad18547140" providerId="ADAL" clId="{B2D1A8B2-D14B-2442-B9DC-2793733B6A00}" dt="2023-10-30T19:10:02.979" v="79" actId="2696"/>
        <pc:sldMkLst>
          <pc:docMk/>
          <pc:sldMk cId="923854926" sldId="11401"/>
        </pc:sldMkLst>
      </pc:sldChg>
      <pc:sldChg chg="del">
        <pc:chgData name="Msgr. Trevor Murray" userId="d6564771-ca8b-4373-aa26-3cad18547140" providerId="ADAL" clId="{B2D1A8B2-D14B-2442-B9DC-2793733B6A00}" dt="2023-10-30T19:09:56.923" v="76" actId="2696"/>
        <pc:sldMkLst>
          <pc:docMk/>
          <pc:sldMk cId="1088307011" sldId="11402"/>
        </pc:sldMkLst>
      </pc:sldChg>
      <pc:sldChg chg="del">
        <pc:chgData name="Msgr. Trevor Murray" userId="d6564771-ca8b-4373-aa26-3cad18547140" providerId="ADAL" clId="{B2D1A8B2-D14B-2442-B9DC-2793733B6A00}" dt="2023-10-30T19:09:50.840" v="73" actId="2696"/>
        <pc:sldMkLst>
          <pc:docMk/>
          <pc:sldMk cId="2409988766" sldId="11403"/>
        </pc:sldMkLst>
      </pc:sldChg>
      <pc:sldChg chg="del">
        <pc:chgData name="Msgr. Trevor Murray" userId="d6564771-ca8b-4373-aa26-3cad18547140" providerId="ADAL" clId="{B2D1A8B2-D14B-2442-B9DC-2793733B6A00}" dt="2023-10-30T19:09:35.001" v="50" actId="2696"/>
        <pc:sldMkLst>
          <pc:docMk/>
          <pc:sldMk cId="2187642723" sldId="11404"/>
        </pc:sldMkLst>
      </pc:sldChg>
      <pc:sldChg chg="del">
        <pc:chgData name="Msgr. Trevor Murray" userId="d6564771-ca8b-4373-aa26-3cad18547140" providerId="ADAL" clId="{B2D1A8B2-D14B-2442-B9DC-2793733B6A00}" dt="2023-10-30T19:09:21.755" v="46" actId="2696"/>
        <pc:sldMkLst>
          <pc:docMk/>
          <pc:sldMk cId="2174214990" sldId="11405"/>
        </pc:sldMkLst>
      </pc:sldChg>
      <pc:sldChg chg="del">
        <pc:chgData name="Msgr. Trevor Murray" userId="d6564771-ca8b-4373-aa26-3cad18547140" providerId="ADAL" clId="{B2D1A8B2-D14B-2442-B9DC-2793733B6A00}" dt="2023-10-30T19:08:55.738" v="40" actId="2696"/>
        <pc:sldMkLst>
          <pc:docMk/>
          <pc:sldMk cId="441633704" sldId="11407"/>
        </pc:sldMkLst>
      </pc:sldChg>
      <pc:sldChg chg="del">
        <pc:chgData name="Msgr. Trevor Murray" userId="d6564771-ca8b-4373-aa26-3cad18547140" providerId="ADAL" clId="{B2D1A8B2-D14B-2442-B9DC-2793733B6A00}" dt="2023-10-30T19:08:49.704" v="37" actId="2696"/>
        <pc:sldMkLst>
          <pc:docMk/>
          <pc:sldMk cId="891679652" sldId="11408"/>
        </pc:sldMkLst>
      </pc:sldChg>
      <pc:sldChg chg="del">
        <pc:chgData name="Msgr. Trevor Murray" userId="d6564771-ca8b-4373-aa26-3cad18547140" providerId="ADAL" clId="{B2D1A8B2-D14B-2442-B9DC-2793733B6A00}" dt="2023-10-30T19:08:43.958" v="34" actId="2696"/>
        <pc:sldMkLst>
          <pc:docMk/>
          <pc:sldMk cId="3980360686" sldId="11409"/>
        </pc:sldMkLst>
      </pc:sldChg>
      <pc:sldChg chg="addSp delSp modSp mod setBg">
        <pc:chgData name="Msgr. Trevor Murray" userId="d6564771-ca8b-4373-aa26-3cad18547140" providerId="ADAL" clId="{B2D1A8B2-D14B-2442-B9DC-2793733B6A00}" dt="2023-10-30T19:08:28.815" v="31"/>
        <pc:sldMkLst>
          <pc:docMk/>
          <pc:sldMk cId="3375895291" sldId="11410"/>
        </pc:sldMkLst>
      </pc:sldChg>
      <pc:sldChg chg="del">
        <pc:chgData name="Msgr. Trevor Murray" userId="d6564771-ca8b-4373-aa26-3cad18547140" providerId="ADAL" clId="{B2D1A8B2-D14B-2442-B9DC-2793733B6A00}" dt="2023-10-30T19:09:36.686" v="51" actId="2696"/>
        <pc:sldMkLst>
          <pc:docMk/>
          <pc:sldMk cId="2915197304" sldId="11415"/>
        </pc:sldMkLst>
      </pc:sldChg>
      <pc:sldChg chg="del">
        <pc:chgData name="Msgr. Trevor Murray" userId="d6564771-ca8b-4373-aa26-3cad18547140" providerId="ADAL" clId="{B2D1A8B2-D14B-2442-B9DC-2793733B6A00}" dt="2023-10-30T19:09:37.061" v="52" actId="2696"/>
        <pc:sldMkLst>
          <pc:docMk/>
          <pc:sldMk cId="1581668932" sldId="11416"/>
        </pc:sldMkLst>
      </pc:sldChg>
      <pc:sldChg chg="del">
        <pc:chgData name="Msgr. Trevor Murray" userId="d6564771-ca8b-4373-aa26-3cad18547140" providerId="ADAL" clId="{B2D1A8B2-D14B-2442-B9DC-2793733B6A00}" dt="2023-10-30T19:09:37.463" v="53" actId="2696"/>
        <pc:sldMkLst>
          <pc:docMk/>
          <pc:sldMk cId="1029600452" sldId="11417"/>
        </pc:sldMkLst>
      </pc:sldChg>
      <pc:sldChg chg="del">
        <pc:chgData name="Msgr. Trevor Murray" userId="d6564771-ca8b-4373-aa26-3cad18547140" providerId="ADAL" clId="{B2D1A8B2-D14B-2442-B9DC-2793733B6A00}" dt="2023-10-30T19:09:37.965" v="54" actId="2696"/>
        <pc:sldMkLst>
          <pc:docMk/>
          <pc:sldMk cId="3976915244" sldId="11418"/>
        </pc:sldMkLst>
      </pc:sldChg>
      <pc:sldChg chg="del">
        <pc:chgData name="Msgr. Trevor Murray" userId="d6564771-ca8b-4373-aa26-3cad18547140" providerId="ADAL" clId="{B2D1A8B2-D14B-2442-B9DC-2793733B6A00}" dt="2023-10-30T19:09:38.327" v="55" actId="2696"/>
        <pc:sldMkLst>
          <pc:docMk/>
          <pc:sldMk cId="472539186" sldId="11419"/>
        </pc:sldMkLst>
      </pc:sldChg>
      <pc:sldChg chg="del">
        <pc:chgData name="Msgr. Trevor Murray" userId="d6564771-ca8b-4373-aa26-3cad18547140" providerId="ADAL" clId="{B2D1A8B2-D14B-2442-B9DC-2793733B6A00}" dt="2023-10-30T19:09:41.590" v="69" actId="2696"/>
        <pc:sldMkLst>
          <pc:docMk/>
          <pc:sldMk cId="175088379" sldId="11420"/>
        </pc:sldMkLst>
      </pc:sldChg>
      <pc:sldChg chg="addSp delSp modSp mod">
        <pc:chgData name="Msgr. Trevor Murray" userId="d6564771-ca8b-4373-aa26-3cad18547140" providerId="ADAL" clId="{B2D1A8B2-D14B-2442-B9DC-2793733B6A00}" dt="2023-11-01T17:51:20.340" v="264" actId="26606"/>
        <pc:sldMkLst>
          <pc:docMk/>
          <pc:sldMk cId="4045834635" sldId="11421"/>
        </pc:sldMkLst>
      </pc:sldChg>
      <pc:sldChg chg="del">
        <pc:chgData name="Msgr. Trevor Murray" userId="d6564771-ca8b-4373-aa26-3cad18547140" providerId="ADAL" clId="{B2D1A8B2-D14B-2442-B9DC-2793733B6A00}" dt="2023-10-30T19:11:06.478" v="108" actId="2696"/>
        <pc:sldMkLst>
          <pc:docMk/>
          <pc:sldMk cId="1591576492" sldId="11422"/>
        </pc:sldMkLst>
      </pc:sldChg>
      <pc:sldChg chg="add ord">
        <pc:chgData name="Msgr. Trevor Murray" userId="d6564771-ca8b-4373-aa26-3cad18547140" providerId="ADAL" clId="{B2D1A8B2-D14B-2442-B9DC-2793733B6A00}" dt="2023-10-30T19:08:42.513" v="33" actId="20578"/>
        <pc:sldMkLst>
          <pc:docMk/>
          <pc:sldMk cId="2226857365" sldId="11423"/>
        </pc:sldMkLst>
      </pc:sldChg>
      <pc:sldChg chg="add ord">
        <pc:chgData name="Msgr. Trevor Murray" userId="d6564771-ca8b-4373-aa26-3cad18547140" providerId="ADAL" clId="{B2D1A8B2-D14B-2442-B9DC-2793733B6A00}" dt="2023-10-30T19:08:48.899" v="36" actId="20578"/>
        <pc:sldMkLst>
          <pc:docMk/>
          <pc:sldMk cId="1229751393" sldId="11424"/>
        </pc:sldMkLst>
      </pc:sldChg>
      <pc:sldChg chg="add ord">
        <pc:chgData name="Msgr. Trevor Murray" userId="d6564771-ca8b-4373-aa26-3cad18547140" providerId="ADAL" clId="{B2D1A8B2-D14B-2442-B9DC-2793733B6A00}" dt="2023-10-30T19:08:54.905" v="39" actId="20578"/>
        <pc:sldMkLst>
          <pc:docMk/>
          <pc:sldMk cId="3801028013" sldId="11425"/>
        </pc:sldMkLst>
      </pc:sldChg>
      <pc:sldChg chg="add ord">
        <pc:chgData name="Msgr. Trevor Murray" userId="d6564771-ca8b-4373-aa26-3cad18547140" providerId="ADAL" clId="{B2D1A8B2-D14B-2442-B9DC-2793733B6A00}" dt="2023-10-30T19:09:20.402" v="45" actId="20578"/>
        <pc:sldMkLst>
          <pc:docMk/>
          <pc:sldMk cId="43234240" sldId="11426"/>
        </pc:sldMkLst>
      </pc:sldChg>
      <pc:sldChg chg="add ord">
        <pc:chgData name="Msgr. Trevor Murray" userId="d6564771-ca8b-4373-aa26-3cad18547140" providerId="ADAL" clId="{B2D1A8B2-D14B-2442-B9DC-2793733B6A00}" dt="2023-10-30T19:09:32.699" v="49" actId="20578"/>
        <pc:sldMkLst>
          <pc:docMk/>
          <pc:sldMk cId="1417784849" sldId="11427"/>
        </pc:sldMkLst>
      </pc:sldChg>
      <pc:sldChg chg="add">
        <pc:chgData name="Msgr. Trevor Murray" userId="d6564771-ca8b-4373-aa26-3cad18547140" providerId="ADAL" clId="{B2D1A8B2-D14B-2442-B9DC-2793733B6A00}" dt="2023-10-30T19:09:40.240" v="68" actId="2890"/>
        <pc:sldMkLst>
          <pc:docMk/>
          <pc:sldMk cId="1685036501" sldId="11428"/>
        </pc:sldMkLst>
      </pc:sldChg>
      <pc:sldChg chg="add del ord">
        <pc:chgData name="Msgr. Trevor Murray" userId="d6564771-ca8b-4373-aa26-3cad18547140" providerId="ADAL" clId="{B2D1A8B2-D14B-2442-B9DC-2793733B6A00}" dt="2023-11-02T18:41:32.352" v="355" actId="2696"/>
        <pc:sldMkLst>
          <pc:docMk/>
          <pc:sldMk cId="2483218284" sldId="11429"/>
        </pc:sldMkLst>
      </pc:sldChg>
      <pc:sldChg chg="add ord">
        <pc:chgData name="Msgr. Trevor Murray" userId="d6564771-ca8b-4373-aa26-3cad18547140" providerId="ADAL" clId="{B2D1A8B2-D14B-2442-B9DC-2793733B6A00}" dt="2023-10-30T19:09:56.089" v="75" actId="20578"/>
        <pc:sldMkLst>
          <pc:docMk/>
          <pc:sldMk cId="699207370" sldId="11430"/>
        </pc:sldMkLst>
      </pc:sldChg>
      <pc:sldChg chg="add ord">
        <pc:chgData name="Msgr. Trevor Murray" userId="d6564771-ca8b-4373-aa26-3cad18547140" providerId="ADAL" clId="{B2D1A8B2-D14B-2442-B9DC-2793733B6A00}" dt="2023-10-30T19:10:01.959" v="78" actId="20578"/>
        <pc:sldMkLst>
          <pc:docMk/>
          <pc:sldMk cId="2499393130" sldId="11431"/>
        </pc:sldMkLst>
      </pc:sldChg>
      <pc:sldChg chg="add ord">
        <pc:chgData name="Msgr. Trevor Murray" userId="d6564771-ca8b-4373-aa26-3cad18547140" providerId="ADAL" clId="{B2D1A8B2-D14B-2442-B9DC-2793733B6A00}" dt="2023-10-30T19:10:08.727" v="81" actId="20578"/>
        <pc:sldMkLst>
          <pc:docMk/>
          <pc:sldMk cId="2566506217" sldId="11432"/>
        </pc:sldMkLst>
      </pc:sldChg>
      <pc:sldChg chg="add ord">
        <pc:chgData name="Msgr. Trevor Murray" userId="d6564771-ca8b-4373-aa26-3cad18547140" providerId="ADAL" clId="{B2D1A8B2-D14B-2442-B9DC-2793733B6A00}" dt="2023-10-30T19:10:14.050" v="84" actId="20578"/>
        <pc:sldMkLst>
          <pc:docMk/>
          <pc:sldMk cId="1566169671" sldId="11433"/>
        </pc:sldMkLst>
      </pc:sldChg>
      <pc:sldChg chg="add ord">
        <pc:chgData name="Msgr. Trevor Murray" userId="d6564771-ca8b-4373-aa26-3cad18547140" providerId="ADAL" clId="{B2D1A8B2-D14B-2442-B9DC-2793733B6A00}" dt="2023-10-30T19:10:23.957" v="87" actId="20578"/>
        <pc:sldMkLst>
          <pc:docMk/>
          <pc:sldMk cId="562419463" sldId="11434"/>
        </pc:sldMkLst>
      </pc:sldChg>
      <pc:sldChg chg="add ord">
        <pc:chgData name="Msgr. Trevor Murray" userId="d6564771-ca8b-4373-aa26-3cad18547140" providerId="ADAL" clId="{B2D1A8B2-D14B-2442-B9DC-2793733B6A00}" dt="2023-10-30T19:10:29.309" v="90" actId="20578"/>
        <pc:sldMkLst>
          <pc:docMk/>
          <pc:sldMk cId="1006550284" sldId="11435"/>
        </pc:sldMkLst>
      </pc:sldChg>
      <pc:sldChg chg="add ord">
        <pc:chgData name="Msgr. Trevor Murray" userId="d6564771-ca8b-4373-aa26-3cad18547140" providerId="ADAL" clId="{B2D1A8B2-D14B-2442-B9DC-2793733B6A00}" dt="2023-10-30T19:10:34.578" v="93" actId="20578"/>
        <pc:sldMkLst>
          <pc:docMk/>
          <pc:sldMk cId="3749798181" sldId="11436"/>
        </pc:sldMkLst>
      </pc:sldChg>
      <pc:sldChg chg="add ord">
        <pc:chgData name="Msgr. Trevor Murray" userId="d6564771-ca8b-4373-aa26-3cad18547140" providerId="ADAL" clId="{B2D1A8B2-D14B-2442-B9DC-2793733B6A00}" dt="2023-10-30T19:10:40.079" v="96" actId="20578"/>
        <pc:sldMkLst>
          <pc:docMk/>
          <pc:sldMk cId="45570820" sldId="11437"/>
        </pc:sldMkLst>
      </pc:sldChg>
      <pc:sldChg chg="add ord">
        <pc:chgData name="Msgr. Trevor Murray" userId="d6564771-ca8b-4373-aa26-3cad18547140" providerId="ADAL" clId="{B2D1A8B2-D14B-2442-B9DC-2793733B6A00}" dt="2023-10-30T19:10:45.015" v="99" actId="20578"/>
        <pc:sldMkLst>
          <pc:docMk/>
          <pc:sldMk cId="2000271223" sldId="11438"/>
        </pc:sldMkLst>
      </pc:sldChg>
      <pc:sldChg chg="add ord">
        <pc:chgData name="Msgr. Trevor Murray" userId="d6564771-ca8b-4373-aa26-3cad18547140" providerId="ADAL" clId="{B2D1A8B2-D14B-2442-B9DC-2793733B6A00}" dt="2023-10-30T19:10:55.571" v="103" actId="20578"/>
        <pc:sldMkLst>
          <pc:docMk/>
          <pc:sldMk cId="3822550837" sldId="11439"/>
        </pc:sldMkLst>
      </pc:sldChg>
      <pc:sldChg chg="add ord">
        <pc:chgData name="Msgr. Trevor Murray" userId="d6564771-ca8b-4373-aa26-3cad18547140" providerId="ADAL" clId="{B2D1A8B2-D14B-2442-B9DC-2793733B6A00}" dt="2023-10-30T19:11:02.125" v="106" actId="20578"/>
        <pc:sldMkLst>
          <pc:docMk/>
          <pc:sldMk cId="1583853121" sldId="11440"/>
        </pc:sldMkLst>
      </pc:sldChg>
      <pc:sldChg chg="add ord">
        <pc:chgData name="Msgr. Trevor Murray" userId="d6564771-ca8b-4373-aa26-3cad18547140" providerId="ADAL" clId="{B2D1A8B2-D14B-2442-B9DC-2793733B6A00}" dt="2023-10-30T19:11:13.451" v="111" actId="20578"/>
        <pc:sldMkLst>
          <pc:docMk/>
          <pc:sldMk cId="2961254999" sldId="11441"/>
        </pc:sldMkLst>
      </pc:sldChg>
      <pc:sldChg chg="delSp add del mod">
        <pc:chgData name="Msgr. Trevor Murray" userId="d6564771-ca8b-4373-aa26-3cad18547140" providerId="ADAL" clId="{B2D1A8B2-D14B-2442-B9DC-2793733B6A00}" dt="2023-10-30T19:30:53.279" v="147" actId="2696"/>
        <pc:sldMkLst>
          <pc:docMk/>
          <pc:sldMk cId="3942521872" sldId="11442"/>
        </pc:sldMkLst>
      </pc:sldChg>
      <pc:sldChg chg="add modTransition">
        <pc:chgData name="Msgr. Trevor Murray" userId="d6564771-ca8b-4373-aa26-3cad18547140" providerId="ADAL" clId="{B2D1A8B2-D14B-2442-B9DC-2793733B6A00}" dt="2023-10-30T19:36:12.647" v="220"/>
        <pc:sldMkLst>
          <pc:docMk/>
          <pc:sldMk cId="1269250267" sldId="11443"/>
        </pc:sldMkLst>
      </pc:sldChg>
      <pc:sldChg chg="add del modTransition">
        <pc:chgData name="Msgr. Trevor Murray" userId="d6564771-ca8b-4373-aa26-3cad18547140" providerId="ADAL" clId="{B2D1A8B2-D14B-2442-B9DC-2793733B6A00}" dt="2023-10-30T19:36:29.113" v="228" actId="2696"/>
        <pc:sldMkLst>
          <pc:docMk/>
          <pc:sldMk cId="3777929540" sldId="11444"/>
        </pc:sldMkLst>
      </pc:sldChg>
      <pc:sldChg chg="add modTransition">
        <pc:chgData name="Msgr. Trevor Murray" userId="d6564771-ca8b-4373-aa26-3cad18547140" providerId="ADAL" clId="{B2D1A8B2-D14B-2442-B9DC-2793733B6A00}" dt="2023-10-30T19:36:12.647" v="220"/>
        <pc:sldMkLst>
          <pc:docMk/>
          <pc:sldMk cId="2846887596" sldId="11445"/>
        </pc:sldMkLst>
      </pc:sldChg>
      <pc:sldChg chg="add modTransition">
        <pc:chgData name="Msgr. Trevor Murray" userId="d6564771-ca8b-4373-aa26-3cad18547140" providerId="ADAL" clId="{B2D1A8B2-D14B-2442-B9DC-2793733B6A00}" dt="2023-10-30T19:37:21.899" v="230"/>
        <pc:sldMkLst>
          <pc:docMk/>
          <pc:sldMk cId="0" sldId="11446"/>
        </pc:sldMkLst>
      </pc:sldChg>
      <pc:sldChg chg="add modTransition">
        <pc:chgData name="Msgr. Trevor Murray" userId="d6564771-ca8b-4373-aa26-3cad18547140" providerId="ADAL" clId="{B2D1A8B2-D14B-2442-B9DC-2793733B6A00}" dt="2023-10-30T19:37:21.899" v="230"/>
        <pc:sldMkLst>
          <pc:docMk/>
          <pc:sldMk cId="0" sldId="11447"/>
        </pc:sldMkLst>
      </pc:sldChg>
      <pc:sldChg chg="add modTransition">
        <pc:chgData name="Msgr. Trevor Murray" userId="d6564771-ca8b-4373-aa26-3cad18547140" providerId="ADAL" clId="{B2D1A8B2-D14B-2442-B9DC-2793733B6A00}" dt="2023-10-30T19:37:21.899" v="230"/>
        <pc:sldMkLst>
          <pc:docMk/>
          <pc:sldMk cId="0" sldId="11448"/>
        </pc:sldMkLst>
      </pc:sldChg>
      <pc:sldChg chg="add modTransition">
        <pc:chgData name="Msgr. Trevor Murray" userId="d6564771-ca8b-4373-aa26-3cad18547140" providerId="ADAL" clId="{B2D1A8B2-D14B-2442-B9DC-2793733B6A00}" dt="2023-10-30T19:37:21.899" v="230"/>
        <pc:sldMkLst>
          <pc:docMk/>
          <pc:sldMk cId="0" sldId="11449"/>
        </pc:sldMkLst>
      </pc:sldChg>
      <pc:sldChg chg="add">
        <pc:chgData name="Msgr. Trevor Murray" userId="d6564771-ca8b-4373-aa26-3cad18547140" providerId="ADAL" clId="{B2D1A8B2-D14B-2442-B9DC-2793733B6A00}" dt="2023-10-31T03:23:54.170" v="241"/>
        <pc:sldMkLst>
          <pc:docMk/>
          <pc:sldMk cId="0" sldId="11450"/>
        </pc:sldMkLst>
      </pc:sldChg>
      <pc:sldChg chg="add">
        <pc:chgData name="Msgr. Trevor Murray" userId="d6564771-ca8b-4373-aa26-3cad18547140" providerId="ADAL" clId="{B2D1A8B2-D14B-2442-B9DC-2793733B6A00}" dt="2023-10-31T03:33:30.417" v="249" actId="2890"/>
        <pc:sldMkLst>
          <pc:docMk/>
          <pc:sldMk cId="1011043442" sldId="11451"/>
        </pc:sldMkLst>
      </pc:sldChg>
      <pc:sldChg chg="add">
        <pc:chgData name="Msgr. Trevor Murray" userId="d6564771-ca8b-4373-aa26-3cad18547140" providerId="ADAL" clId="{B2D1A8B2-D14B-2442-B9DC-2793733B6A00}" dt="2023-10-31T03:33:32.602" v="250"/>
        <pc:sldMkLst>
          <pc:docMk/>
          <pc:sldMk cId="0" sldId="11452"/>
        </pc:sldMkLst>
      </pc:sldChg>
      <pc:sldChg chg="add">
        <pc:chgData name="Msgr. Trevor Murray" userId="d6564771-ca8b-4373-aa26-3cad18547140" providerId="ADAL" clId="{B2D1A8B2-D14B-2442-B9DC-2793733B6A00}" dt="2023-10-31T03:33:32.602" v="250"/>
        <pc:sldMkLst>
          <pc:docMk/>
          <pc:sldMk cId="2317888874" sldId="11453"/>
        </pc:sldMkLst>
      </pc:sldChg>
      <pc:sldChg chg="add">
        <pc:chgData name="Msgr. Trevor Murray" userId="d6564771-ca8b-4373-aa26-3cad18547140" providerId="ADAL" clId="{B2D1A8B2-D14B-2442-B9DC-2793733B6A00}" dt="2023-10-31T03:33:32.602" v="250"/>
        <pc:sldMkLst>
          <pc:docMk/>
          <pc:sldMk cId="4009558594" sldId="11454"/>
        </pc:sldMkLst>
      </pc:sldChg>
      <pc:sldChg chg="add">
        <pc:chgData name="Msgr. Trevor Murray" userId="d6564771-ca8b-4373-aa26-3cad18547140" providerId="ADAL" clId="{B2D1A8B2-D14B-2442-B9DC-2793733B6A00}" dt="2023-10-31T03:33:32.602" v="250"/>
        <pc:sldMkLst>
          <pc:docMk/>
          <pc:sldMk cId="1960441110" sldId="11455"/>
        </pc:sldMkLst>
      </pc:sldChg>
      <pc:sldChg chg="add">
        <pc:chgData name="Msgr. Trevor Murray" userId="d6564771-ca8b-4373-aa26-3cad18547140" providerId="ADAL" clId="{B2D1A8B2-D14B-2442-B9DC-2793733B6A00}" dt="2023-10-31T03:33:32.602" v="250"/>
        <pc:sldMkLst>
          <pc:docMk/>
          <pc:sldMk cId="1177299454" sldId="11456"/>
        </pc:sldMkLst>
      </pc:sldChg>
      <pc:sldChg chg="add">
        <pc:chgData name="Msgr. Trevor Murray" userId="d6564771-ca8b-4373-aa26-3cad18547140" providerId="ADAL" clId="{B2D1A8B2-D14B-2442-B9DC-2793733B6A00}" dt="2023-10-31T03:40:11.817" v="251" actId="2890"/>
        <pc:sldMkLst>
          <pc:docMk/>
          <pc:sldMk cId="3096985471" sldId="11457"/>
        </pc:sldMkLst>
      </pc:sldChg>
      <pc:sldChg chg="add">
        <pc:chgData name="Msgr. Trevor Murray" userId="d6564771-ca8b-4373-aa26-3cad18547140" providerId="ADAL" clId="{B2D1A8B2-D14B-2442-B9DC-2793733B6A00}" dt="2023-10-31T03:40:13.996" v="252"/>
        <pc:sldMkLst>
          <pc:docMk/>
          <pc:sldMk cId="0" sldId="11458"/>
        </pc:sldMkLst>
      </pc:sldChg>
      <pc:sldChg chg="add">
        <pc:chgData name="Msgr. Trevor Murray" userId="d6564771-ca8b-4373-aa26-3cad18547140" providerId="ADAL" clId="{B2D1A8B2-D14B-2442-B9DC-2793733B6A00}" dt="2023-10-31T03:40:13.996" v="252"/>
        <pc:sldMkLst>
          <pc:docMk/>
          <pc:sldMk cId="3497778348" sldId="11459"/>
        </pc:sldMkLst>
      </pc:sldChg>
      <pc:sldChg chg="add">
        <pc:chgData name="Msgr. Trevor Murray" userId="d6564771-ca8b-4373-aa26-3cad18547140" providerId="ADAL" clId="{B2D1A8B2-D14B-2442-B9DC-2793733B6A00}" dt="2023-10-31T03:40:13.996" v="252"/>
        <pc:sldMkLst>
          <pc:docMk/>
          <pc:sldMk cId="1522401741" sldId="11460"/>
        </pc:sldMkLst>
      </pc:sldChg>
      <pc:sldChg chg="add">
        <pc:chgData name="Msgr. Trevor Murray" userId="d6564771-ca8b-4373-aa26-3cad18547140" providerId="ADAL" clId="{B2D1A8B2-D14B-2442-B9DC-2793733B6A00}" dt="2023-10-31T03:40:13.996" v="252"/>
        <pc:sldMkLst>
          <pc:docMk/>
          <pc:sldMk cId="364646082" sldId="11461"/>
        </pc:sldMkLst>
      </pc:sldChg>
      <pc:sldChg chg="addSp delSp modSp add mod">
        <pc:chgData name="Msgr. Trevor Murray" userId="d6564771-ca8b-4373-aa26-3cad18547140" providerId="ADAL" clId="{B2D1A8B2-D14B-2442-B9DC-2793733B6A00}" dt="2023-11-01T17:50:17.169" v="259" actId="26606"/>
        <pc:sldMkLst>
          <pc:docMk/>
          <pc:sldMk cId="1107440513" sldId="11462"/>
        </pc:sldMkLst>
      </pc:sldChg>
      <pc:sldChg chg="modSp add mod">
        <pc:chgData name="Msgr. Trevor Murray" userId="d6564771-ca8b-4373-aa26-3cad18547140" providerId="ADAL" clId="{B2D1A8B2-D14B-2442-B9DC-2793733B6A00}" dt="2023-11-04T16:54:41.109" v="371" actId="1076"/>
        <pc:sldMkLst>
          <pc:docMk/>
          <pc:sldMk cId="2960876080" sldId="11463"/>
        </pc:sldMkLst>
      </pc:sldChg>
      <pc:sldChg chg="addSp delSp modSp add mod ord">
        <pc:chgData name="Msgr. Trevor Murray" userId="d6564771-ca8b-4373-aa26-3cad18547140" providerId="ADAL" clId="{B2D1A8B2-D14B-2442-B9DC-2793733B6A00}" dt="2023-11-01T17:52:13.830" v="269" actId="20578"/>
        <pc:sldMkLst>
          <pc:docMk/>
          <pc:sldMk cId="1910181406" sldId="11464"/>
        </pc:sldMkLst>
      </pc:sldChg>
      <pc:sldChg chg="addSp delSp modSp add mod">
        <pc:chgData name="Msgr. Trevor Murray" userId="d6564771-ca8b-4373-aa26-3cad18547140" providerId="ADAL" clId="{B2D1A8B2-D14B-2442-B9DC-2793733B6A00}" dt="2023-11-01T17:52:57.974" v="274" actId="26606"/>
        <pc:sldMkLst>
          <pc:docMk/>
          <pc:sldMk cId="3658025662" sldId="11465"/>
        </pc:sldMkLst>
      </pc:sldChg>
      <pc:sldChg chg="addSp delSp modSp add mod">
        <pc:chgData name="Msgr. Trevor Murray" userId="d6564771-ca8b-4373-aa26-3cad18547140" providerId="ADAL" clId="{B2D1A8B2-D14B-2442-B9DC-2793733B6A00}" dt="2023-11-01T17:54:01.112" v="278" actId="26606"/>
        <pc:sldMkLst>
          <pc:docMk/>
          <pc:sldMk cId="4126182229" sldId="11466"/>
        </pc:sldMkLst>
      </pc:sldChg>
      <pc:sldChg chg="addSp delSp modSp add mod setBg modAnim">
        <pc:chgData name="Msgr. Trevor Murray" userId="d6564771-ca8b-4373-aa26-3cad18547140" providerId="ADAL" clId="{B2D1A8B2-D14B-2442-B9DC-2793733B6A00}" dt="2023-11-04T18:28:48.363" v="516" actId="478"/>
        <pc:sldMkLst>
          <pc:docMk/>
          <pc:sldMk cId="486995678" sldId="11467"/>
        </pc:sldMkLst>
      </pc:sldChg>
      <pc:sldChg chg="add del">
        <pc:chgData name="Msgr. Trevor Murray" userId="d6564771-ca8b-4373-aa26-3cad18547140" providerId="ADAL" clId="{B2D1A8B2-D14B-2442-B9DC-2793733B6A00}" dt="2023-11-04T18:31:52.792" v="552" actId="2696"/>
        <pc:sldMkLst>
          <pc:docMk/>
          <pc:sldMk cId="1730450674" sldId="11468"/>
        </pc:sldMkLst>
      </pc:sldChg>
      <pc:sldChg chg="add modTransition">
        <pc:chgData name="Msgr. Trevor Murray" userId="d6564771-ca8b-4373-aa26-3cad18547140" providerId="ADAL" clId="{B2D1A8B2-D14B-2442-B9DC-2793733B6A00}" dt="2023-11-04T18:25:07.055" v="387"/>
        <pc:sldMkLst>
          <pc:docMk/>
          <pc:sldMk cId="1025313490" sldId="11469"/>
        </pc:sldMkLst>
      </pc:sldChg>
      <pc:sldChg chg="addSp delSp modSp add mod delAnim modAnim">
        <pc:chgData name="Msgr. Trevor Murray" userId="d6564771-ca8b-4373-aa26-3cad18547140" providerId="ADAL" clId="{B2D1A8B2-D14B-2442-B9DC-2793733B6A00}" dt="2023-11-04T18:31:09.545" v="551" actId="20577"/>
        <pc:sldMkLst>
          <pc:docMk/>
          <pc:sldMk cId="700934077" sldId="11470"/>
        </pc:sldMkLst>
      </pc:sldChg>
      <pc:sldChg chg="add ord modAnim">
        <pc:chgData name="Msgr. Trevor Murray" userId="d6564771-ca8b-4373-aa26-3cad18547140" providerId="ADAL" clId="{B2D1A8B2-D14B-2442-B9DC-2793733B6A00}" dt="2023-11-04T18:32:25.244" v="555"/>
        <pc:sldMkLst>
          <pc:docMk/>
          <pc:sldMk cId="1513957297" sldId="11471"/>
        </pc:sldMkLst>
      </pc:sldChg>
      <pc:sldMasterChg chg="delSldLayout">
        <pc:chgData name="Msgr. Trevor Murray" userId="d6564771-ca8b-4373-aa26-3cad18547140" providerId="ADAL" clId="{B2D1A8B2-D14B-2442-B9DC-2793733B6A00}" dt="2023-10-30T19:36:17.326" v="227" actId="2696"/>
        <pc:sldMasterMkLst>
          <pc:docMk/>
          <pc:sldMasterMk cId="2126473329" sldId="2147483821"/>
        </pc:sldMasterMkLst>
        <pc:sldLayoutChg chg="del">
          <pc:chgData name="Msgr. Trevor Murray" userId="d6564771-ca8b-4373-aa26-3cad18547140" providerId="ADAL" clId="{B2D1A8B2-D14B-2442-B9DC-2793733B6A00}" dt="2023-10-30T19:36:17.326" v="227" actId="2696"/>
          <pc:sldLayoutMkLst>
            <pc:docMk/>
            <pc:sldMasterMk cId="2126473329" sldId="2147483821"/>
            <pc:sldLayoutMk cId="1237215419" sldId="2147483848"/>
          </pc:sldLayoutMkLst>
        </pc:sldLayoutChg>
      </pc:sldMasterChg>
      <pc:sldMasterChg chg="del delSldLayout">
        <pc:chgData name="Msgr. Trevor Murray" userId="d6564771-ca8b-4373-aa26-3cad18547140" providerId="ADAL" clId="{B2D1A8B2-D14B-2442-B9DC-2793733B6A00}" dt="2023-10-30T19:09:38.355" v="67" actId="2696"/>
        <pc:sldMasterMkLst>
          <pc:docMk/>
          <pc:sldMasterMk cId="4260183277" sldId="2147483849"/>
        </pc:sldMasterMkLst>
        <pc:sldLayoutChg chg="del">
          <pc:chgData name="Msgr. Trevor Murray" userId="d6564771-ca8b-4373-aa26-3cad18547140" providerId="ADAL" clId="{B2D1A8B2-D14B-2442-B9DC-2793733B6A00}" dt="2023-10-30T19:09:38.331" v="56" actId="2696"/>
          <pc:sldLayoutMkLst>
            <pc:docMk/>
            <pc:sldMasterMk cId="4260183277" sldId="2147483849"/>
            <pc:sldLayoutMk cId="2084218453" sldId="2147483850"/>
          </pc:sldLayoutMkLst>
        </pc:sldLayoutChg>
        <pc:sldLayoutChg chg="del">
          <pc:chgData name="Msgr. Trevor Murray" userId="d6564771-ca8b-4373-aa26-3cad18547140" providerId="ADAL" clId="{B2D1A8B2-D14B-2442-B9DC-2793733B6A00}" dt="2023-10-30T19:09:38.333" v="57" actId="2696"/>
          <pc:sldLayoutMkLst>
            <pc:docMk/>
            <pc:sldMasterMk cId="4260183277" sldId="2147483849"/>
            <pc:sldLayoutMk cId="3366966380" sldId="2147483851"/>
          </pc:sldLayoutMkLst>
        </pc:sldLayoutChg>
        <pc:sldLayoutChg chg="del">
          <pc:chgData name="Msgr. Trevor Murray" userId="d6564771-ca8b-4373-aa26-3cad18547140" providerId="ADAL" clId="{B2D1A8B2-D14B-2442-B9DC-2793733B6A00}" dt="2023-10-30T19:09:38.335" v="58" actId="2696"/>
          <pc:sldLayoutMkLst>
            <pc:docMk/>
            <pc:sldMasterMk cId="4260183277" sldId="2147483849"/>
            <pc:sldLayoutMk cId="1792525034" sldId="2147483852"/>
          </pc:sldLayoutMkLst>
        </pc:sldLayoutChg>
        <pc:sldLayoutChg chg="del">
          <pc:chgData name="Msgr. Trevor Murray" userId="d6564771-ca8b-4373-aa26-3cad18547140" providerId="ADAL" clId="{B2D1A8B2-D14B-2442-B9DC-2793733B6A00}" dt="2023-10-30T19:09:38.338" v="59" actId="2696"/>
          <pc:sldLayoutMkLst>
            <pc:docMk/>
            <pc:sldMasterMk cId="4260183277" sldId="2147483849"/>
            <pc:sldLayoutMk cId="999990867" sldId="2147483853"/>
          </pc:sldLayoutMkLst>
        </pc:sldLayoutChg>
        <pc:sldLayoutChg chg="del">
          <pc:chgData name="Msgr. Trevor Murray" userId="d6564771-ca8b-4373-aa26-3cad18547140" providerId="ADAL" clId="{B2D1A8B2-D14B-2442-B9DC-2793733B6A00}" dt="2023-10-30T19:09:38.340" v="60" actId="2696"/>
          <pc:sldLayoutMkLst>
            <pc:docMk/>
            <pc:sldMasterMk cId="4260183277" sldId="2147483849"/>
            <pc:sldLayoutMk cId="493271977" sldId="2147483854"/>
          </pc:sldLayoutMkLst>
        </pc:sldLayoutChg>
        <pc:sldLayoutChg chg="del">
          <pc:chgData name="Msgr. Trevor Murray" userId="d6564771-ca8b-4373-aa26-3cad18547140" providerId="ADAL" clId="{B2D1A8B2-D14B-2442-B9DC-2793733B6A00}" dt="2023-10-30T19:09:38.342" v="61" actId="2696"/>
          <pc:sldLayoutMkLst>
            <pc:docMk/>
            <pc:sldMasterMk cId="4260183277" sldId="2147483849"/>
            <pc:sldLayoutMk cId="1664727767" sldId="2147483855"/>
          </pc:sldLayoutMkLst>
        </pc:sldLayoutChg>
        <pc:sldLayoutChg chg="del">
          <pc:chgData name="Msgr. Trevor Murray" userId="d6564771-ca8b-4373-aa26-3cad18547140" providerId="ADAL" clId="{B2D1A8B2-D14B-2442-B9DC-2793733B6A00}" dt="2023-10-30T19:09:38.343" v="62" actId="2696"/>
          <pc:sldLayoutMkLst>
            <pc:docMk/>
            <pc:sldMasterMk cId="4260183277" sldId="2147483849"/>
            <pc:sldLayoutMk cId="3963897618" sldId="2147483856"/>
          </pc:sldLayoutMkLst>
        </pc:sldLayoutChg>
        <pc:sldLayoutChg chg="del">
          <pc:chgData name="Msgr. Trevor Murray" userId="d6564771-ca8b-4373-aa26-3cad18547140" providerId="ADAL" clId="{B2D1A8B2-D14B-2442-B9DC-2793733B6A00}" dt="2023-10-30T19:09:38.345" v="63" actId="2696"/>
          <pc:sldLayoutMkLst>
            <pc:docMk/>
            <pc:sldMasterMk cId="4260183277" sldId="2147483849"/>
            <pc:sldLayoutMk cId="795326742" sldId="2147483857"/>
          </pc:sldLayoutMkLst>
        </pc:sldLayoutChg>
        <pc:sldLayoutChg chg="del">
          <pc:chgData name="Msgr. Trevor Murray" userId="d6564771-ca8b-4373-aa26-3cad18547140" providerId="ADAL" clId="{B2D1A8B2-D14B-2442-B9DC-2793733B6A00}" dt="2023-10-30T19:09:38.347" v="64" actId="2696"/>
          <pc:sldLayoutMkLst>
            <pc:docMk/>
            <pc:sldMasterMk cId="4260183277" sldId="2147483849"/>
            <pc:sldLayoutMk cId="3088246064" sldId="2147483858"/>
          </pc:sldLayoutMkLst>
        </pc:sldLayoutChg>
        <pc:sldLayoutChg chg="del">
          <pc:chgData name="Msgr. Trevor Murray" userId="d6564771-ca8b-4373-aa26-3cad18547140" providerId="ADAL" clId="{B2D1A8B2-D14B-2442-B9DC-2793733B6A00}" dt="2023-10-30T19:09:38.349" v="65" actId="2696"/>
          <pc:sldLayoutMkLst>
            <pc:docMk/>
            <pc:sldMasterMk cId="4260183277" sldId="2147483849"/>
            <pc:sldLayoutMk cId="1985483688" sldId="2147483859"/>
          </pc:sldLayoutMkLst>
        </pc:sldLayoutChg>
        <pc:sldLayoutChg chg="del">
          <pc:chgData name="Msgr. Trevor Murray" userId="d6564771-ca8b-4373-aa26-3cad18547140" providerId="ADAL" clId="{B2D1A8B2-D14B-2442-B9DC-2793733B6A00}" dt="2023-10-30T19:09:38.351" v="66" actId="2696"/>
          <pc:sldLayoutMkLst>
            <pc:docMk/>
            <pc:sldMasterMk cId="4260183277" sldId="2147483849"/>
            <pc:sldLayoutMk cId="863986519" sldId="2147483860"/>
          </pc:sldLayoutMkLst>
        </pc:sldLayoutChg>
      </pc:sldMasterChg>
    </pc:docChg>
  </pc:docChgLst>
  <pc:docChgLst>
    <pc:chgData name="dataprojector" userId="54bf8dbd-183f-41bb-a457-e270a2ce7e4f" providerId="ADAL" clId="{33002529-914C-B042-BCB4-967EA88F2248}"/>
    <pc:docChg chg="custSel addSld delSld modSld sldOrd">
      <pc:chgData name="dataprojector" userId="54bf8dbd-183f-41bb-a457-e270a2ce7e4f" providerId="ADAL" clId="{33002529-914C-B042-BCB4-967EA88F2248}" dt="2023-09-02T20:47:23.846" v="11" actId="2696"/>
      <pc:docMkLst>
        <pc:docMk/>
      </pc:docMkLst>
      <pc:sldChg chg="add del">
        <pc:chgData name="dataprojector" userId="54bf8dbd-183f-41bb-a457-e270a2ce7e4f" providerId="ADAL" clId="{33002529-914C-B042-BCB4-967EA88F2248}" dt="2023-09-02T20:47:23.846" v="11" actId="2696"/>
        <pc:sldMkLst>
          <pc:docMk/>
          <pc:sldMk cId="2812135959" sldId="10902"/>
        </pc:sldMkLst>
      </pc:sldChg>
      <pc:sldChg chg="addSp delSp modSp new mod ord">
        <pc:chgData name="dataprojector" userId="54bf8dbd-183f-41bb-a457-e270a2ce7e4f" providerId="ADAL" clId="{33002529-914C-B042-BCB4-967EA88F2248}" dt="2023-09-02T20:47:19.058" v="10" actId="20578"/>
        <pc:sldMkLst>
          <pc:docMk/>
          <pc:sldMk cId="2768185647" sldId="10903"/>
        </pc:sldMkLst>
      </pc:sldChg>
    </pc:docChg>
  </pc:docChgLst>
  <pc:docChgLst>
    <pc:chgData name="Alison Carroll" userId="S::pastoral@tongarirocatholic.nz::80162b72-5015-4f5d-935d-255c8314fe23" providerId="AD" clId="Web-{24EB00EC-773D-1D8F-46FF-A4FCFE10B374}"/>
    <pc:docChg chg="addSld delSld modSld sldOrd">
      <pc:chgData name="Alison Carroll" userId="S::pastoral@tongarirocatholic.nz::80162b72-5015-4f5d-935d-255c8314fe23" providerId="AD" clId="Web-{24EB00EC-773D-1D8F-46FF-A4FCFE10B374}" dt="2023-08-11T03:09:40.601" v="23"/>
      <pc:docMkLst>
        <pc:docMk/>
      </pc:docMkLst>
      <pc:sldChg chg="addSp delSp modSp new">
        <pc:chgData name="Alison Carroll" userId="S::pastoral@tongarirocatholic.nz::80162b72-5015-4f5d-935d-255c8314fe23" providerId="AD" clId="Web-{24EB00EC-773D-1D8F-46FF-A4FCFE10B374}" dt="2023-08-11T02:32:44.515" v="3" actId="14100"/>
        <pc:sldMkLst>
          <pc:docMk/>
          <pc:sldMk cId="2832863294" sldId="10811"/>
        </pc:sldMkLst>
      </pc:sldChg>
      <pc:sldChg chg="addSp delSp modSp add del replId">
        <pc:chgData name="Alison Carroll" userId="S::pastoral@tongarirocatholic.nz::80162b72-5015-4f5d-935d-255c8314fe23" providerId="AD" clId="Web-{24EB00EC-773D-1D8F-46FF-A4FCFE10B374}" dt="2023-08-11T02:33:43.063" v="13"/>
        <pc:sldMkLst>
          <pc:docMk/>
          <pc:sldMk cId="3057131118" sldId="10812"/>
        </pc:sldMkLst>
      </pc:sldChg>
      <pc:sldChg chg="addSp modSp new mod ord modClrScheme chgLayout">
        <pc:chgData name="Alison Carroll" userId="S::pastoral@tongarirocatholic.nz::80162b72-5015-4f5d-935d-255c8314fe23" providerId="AD" clId="Web-{24EB00EC-773D-1D8F-46FF-A4FCFE10B374}" dt="2023-08-11T02:34:09.048" v="17"/>
        <pc:sldMkLst>
          <pc:docMk/>
          <pc:sldMk cId="2108140388" sldId="10813"/>
        </pc:sldMkLst>
      </pc:sldChg>
      <pc:sldChg chg="add replId">
        <pc:chgData name="Alison Carroll" userId="S::pastoral@tongarirocatholic.nz::80162b72-5015-4f5d-935d-255c8314fe23" providerId="AD" clId="Web-{24EB00EC-773D-1D8F-46FF-A4FCFE10B374}" dt="2023-08-11T02:58:30.571" v="18"/>
        <pc:sldMkLst>
          <pc:docMk/>
          <pc:sldMk cId="2243029838" sldId="10814"/>
        </pc:sldMkLst>
      </pc:sldChg>
      <pc:sldChg chg="add replId">
        <pc:chgData name="Alison Carroll" userId="S::pastoral@tongarirocatholic.nz::80162b72-5015-4f5d-935d-255c8314fe23" providerId="AD" clId="Web-{24EB00EC-773D-1D8F-46FF-A4FCFE10B374}" dt="2023-08-11T02:58:55.009" v="19"/>
        <pc:sldMkLst>
          <pc:docMk/>
          <pc:sldMk cId="2651028842" sldId="10815"/>
        </pc:sldMkLst>
      </pc:sldChg>
      <pc:sldChg chg="add replId">
        <pc:chgData name="Alison Carroll" userId="S::pastoral@tongarirocatholic.nz::80162b72-5015-4f5d-935d-255c8314fe23" providerId="AD" clId="Web-{24EB00EC-773D-1D8F-46FF-A4FCFE10B374}" dt="2023-08-11T03:05:22.267" v="20"/>
        <pc:sldMkLst>
          <pc:docMk/>
          <pc:sldMk cId="3241014136" sldId="10816"/>
        </pc:sldMkLst>
      </pc:sldChg>
      <pc:sldChg chg="add replId">
        <pc:chgData name="Alison Carroll" userId="S::pastoral@tongarirocatholic.nz::80162b72-5015-4f5d-935d-255c8314fe23" providerId="AD" clId="Web-{24EB00EC-773D-1D8F-46FF-A4FCFE10B374}" dt="2023-08-11T03:06:00.908" v="21"/>
        <pc:sldMkLst>
          <pc:docMk/>
          <pc:sldMk cId="1844736066" sldId="10817"/>
        </pc:sldMkLst>
      </pc:sldChg>
      <pc:sldChg chg="add replId">
        <pc:chgData name="Alison Carroll" userId="S::pastoral@tongarirocatholic.nz::80162b72-5015-4f5d-935d-255c8314fe23" providerId="AD" clId="Web-{24EB00EC-773D-1D8F-46FF-A4FCFE10B374}" dt="2023-08-11T03:08:51.381" v="22"/>
        <pc:sldMkLst>
          <pc:docMk/>
          <pc:sldMk cId="404644997" sldId="10818"/>
        </pc:sldMkLst>
      </pc:sldChg>
      <pc:sldChg chg="add replId">
        <pc:chgData name="Alison Carroll" userId="S::pastoral@tongarirocatholic.nz::80162b72-5015-4f5d-935d-255c8314fe23" providerId="AD" clId="Web-{24EB00EC-773D-1D8F-46FF-A4FCFE10B374}" dt="2023-08-11T03:09:40.601" v="23"/>
        <pc:sldMkLst>
          <pc:docMk/>
          <pc:sldMk cId="1020437403" sldId="10819"/>
        </pc:sldMkLst>
      </pc:sldChg>
    </pc:docChg>
  </pc:docChgLst>
  <pc:docChgLst>
    <pc:chgData name="dataprojector" userId="54bf8dbd-183f-41bb-a457-e270a2ce7e4f" providerId="ADAL" clId="{F5752328-570A-F04F-A8EF-601DA0F0D8DF}"/>
    <pc:docChg chg="modSld">
      <pc:chgData name="dataprojector" userId="54bf8dbd-183f-41bb-a457-e270a2ce7e4f" providerId="ADAL" clId="{F5752328-570A-F04F-A8EF-601DA0F0D8DF}" dt="2023-10-25T05:45:51.643" v="6" actId="1035"/>
      <pc:docMkLst>
        <pc:docMk/>
      </pc:docMkLst>
      <pc:sldChg chg="modSp mod">
        <pc:chgData name="dataprojector" userId="54bf8dbd-183f-41bb-a457-e270a2ce7e4f" providerId="ADAL" clId="{F5752328-570A-F04F-A8EF-601DA0F0D8DF}" dt="2023-10-25T05:45:51.643" v="6" actId="1035"/>
        <pc:sldMkLst>
          <pc:docMk/>
          <pc:sldMk cId="0" sldId="361"/>
        </pc:sldMkLst>
      </pc:sldChg>
    </pc:docChg>
  </pc:docChgLst>
  <pc:docChgLst>
    <pc:chgData name="Alison Carroll" userId="80162b72-5015-4f5d-935d-255c8314fe23" providerId="ADAL" clId="{291E7A63-BC77-9D47-9FBB-9F65154293DD}"/>
    <pc:docChg chg="addSld delSld modSld sldOrd">
      <pc:chgData name="Alison Carroll" userId="80162b72-5015-4f5d-935d-255c8314fe23" providerId="ADAL" clId="{291E7A63-BC77-9D47-9FBB-9F65154293DD}" dt="2023-10-25T21:51:21.805" v="16" actId="20578"/>
      <pc:docMkLst>
        <pc:docMk/>
      </pc:docMkLst>
      <pc:sldChg chg="add del setBg">
        <pc:chgData name="Alison Carroll" userId="80162b72-5015-4f5d-935d-255c8314fe23" providerId="ADAL" clId="{291E7A63-BC77-9D47-9FBB-9F65154293DD}" dt="2023-10-25T21:51:15.434" v="6" actId="2696"/>
        <pc:sldMkLst>
          <pc:docMk/>
          <pc:sldMk cId="659993400" sldId="262"/>
        </pc:sldMkLst>
      </pc:sldChg>
      <pc:sldChg chg="add del setBg">
        <pc:chgData name="Alison Carroll" userId="80162b72-5015-4f5d-935d-255c8314fe23" providerId="ADAL" clId="{291E7A63-BC77-9D47-9FBB-9F65154293DD}" dt="2023-10-25T21:51:15.438" v="9" actId="2696"/>
        <pc:sldMkLst>
          <pc:docMk/>
          <pc:sldMk cId="3270159488" sldId="11411"/>
        </pc:sldMkLst>
      </pc:sldChg>
      <pc:sldChg chg="add del setBg">
        <pc:chgData name="Alison Carroll" userId="80162b72-5015-4f5d-935d-255c8314fe23" providerId="ADAL" clId="{291E7A63-BC77-9D47-9FBB-9F65154293DD}" dt="2023-10-25T21:51:15.440" v="10" actId="2696"/>
        <pc:sldMkLst>
          <pc:docMk/>
          <pc:sldMk cId="1896411241" sldId="11412"/>
        </pc:sldMkLst>
      </pc:sldChg>
      <pc:sldChg chg="add del setBg">
        <pc:chgData name="Alison Carroll" userId="80162b72-5015-4f5d-935d-255c8314fe23" providerId="ADAL" clId="{291E7A63-BC77-9D47-9FBB-9F65154293DD}" dt="2023-10-25T21:51:15.434" v="7" actId="2696"/>
        <pc:sldMkLst>
          <pc:docMk/>
          <pc:sldMk cId="2134305779" sldId="11413"/>
        </pc:sldMkLst>
      </pc:sldChg>
      <pc:sldChg chg="add del setBg">
        <pc:chgData name="Alison Carroll" userId="80162b72-5015-4f5d-935d-255c8314fe23" providerId="ADAL" clId="{291E7A63-BC77-9D47-9FBB-9F65154293DD}" dt="2023-10-25T21:51:15.435" v="8" actId="2696"/>
        <pc:sldMkLst>
          <pc:docMk/>
          <pc:sldMk cId="961518487" sldId="11414"/>
        </pc:sldMkLst>
      </pc:sldChg>
      <pc:sldChg chg="add">
        <pc:chgData name="Alison Carroll" userId="80162b72-5015-4f5d-935d-255c8314fe23" providerId="ADAL" clId="{291E7A63-BC77-9D47-9FBB-9F65154293DD}" dt="2023-10-25T21:51:07.305" v="5"/>
        <pc:sldMkLst>
          <pc:docMk/>
          <pc:sldMk cId="2915197304" sldId="11415"/>
        </pc:sldMkLst>
      </pc:sldChg>
      <pc:sldChg chg="add">
        <pc:chgData name="Alison Carroll" userId="80162b72-5015-4f5d-935d-255c8314fe23" providerId="ADAL" clId="{291E7A63-BC77-9D47-9FBB-9F65154293DD}" dt="2023-10-25T21:51:07.305" v="5"/>
        <pc:sldMkLst>
          <pc:docMk/>
          <pc:sldMk cId="1581668932" sldId="11416"/>
        </pc:sldMkLst>
      </pc:sldChg>
      <pc:sldChg chg="add">
        <pc:chgData name="Alison Carroll" userId="80162b72-5015-4f5d-935d-255c8314fe23" providerId="ADAL" clId="{291E7A63-BC77-9D47-9FBB-9F65154293DD}" dt="2023-10-25T21:51:07.305" v="5"/>
        <pc:sldMkLst>
          <pc:docMk/>
          <pc:sldMk cId="1029600452" sldId="11417"/>
        </pc:sldMkLst>
      </pc:sldChg>
      <pc:sldChg chg="add">
        <pc:chgData name="Alison Carroll" userId="80162b72-5015-4f5d-935d-255c8314fe23" providerId="ADAL" clId="{291E7A63-BC77-9D47-9FBB-9F65154293DD}" dt="2023-10-25T21:51:07.305" v="5"/>
        <pc:sldMkLst>
          <pc:docMk/>
          <pc:sldMk cId="3976915244" sldId="11418"/>
        </pc:sldMkLst>
      </pc:sldChg>
      <pc:sldChg chg="add">
        <pc:chgData name="Alison Carroll" userId="80162b72-5015-4f5d-935d-255c8314fe23" providerId="ADAL" clId="{291E7A63-BC77-9D47-9FBB-9F65154293DD}" dt="2023-10-25T21:51:07.305" v="5"/>
        <pc:sldMkLst>
          <pc:docMk/>
          <pc:sldMk cId="472539186" sldId="11419"/>
        </pc:sldMkLst>
      </pc:sldChg>
      <pc:sldChg chg="add ord">
        <pc:chgData name="Alison Carroll" userId="80162b72-5015-4f5d-935d-255c8314fe23" providerId="ADAL" clId="{291E7A63-BC77-9D47-9FBB-9F65154293DD}" dt="2023-10-25T21:51:21.805" v="16" actId="20578"/>
        <pc:sldMkLst>
          <pc:docMk/>
          <pc:sldMk cId="175088379" sldId="11420"/>
        </pc:sldMkLst>
      </pc:sldChg>
    </pc:docChg>
  </pc:docChgLst>
  <pc:docChgLst>
    <pc:chgData name="Msgr. Trevor Murray" userId="d6564771-ca8b-4373-aa26-3cad18547140" providerId="ADAL" clId="{86924C83-4DB1-0549-B9F2-8886B9C3C529}"/>
    <pc:docChg chg="undo custSel addSld delSld modSld sldOrd delMainMaster">
      <pc:chgData name="Msgr. Trevor Murray" userId="d6564771-ca8b-4373-aa26-3cad18547140" providerId="ADAL" clId="{86924C83-4DB1-0549-B9F2-8886B9C3C529}" dt="2023-07-01T18:28:16.042" v="355" actId="20578"/>
      <pc:docMkLst>
        <pc:docMk/>
      </pc:docMkLst>
      <pc:sldChg chg="add modTransition">
        <pc:chgData name="Msgr. Trevor Murray" userId="d6564771-ca8b-4373-aa26-3cad18547140" providerId="ADAL" clId="{86924C83-4DB1-0549-B9F2-8886B9C3C529}" dt="2023-06-26T18:43:24.905" v="7"/>
        <pc:sldMkLst>
          <pc:docMk/>
          <pc:sldMk cId="0" sldId="256"/>
        </pc:sldMkLst>
      </pc:sldChg>
      <pc:sldChg chg="add modTransition">
        <pc:chgData name="Msgr. Trevor Murray" userId="d6564771-ca8b-4373-aa26-3cad18547140" providerId="ADAL" clId="{86924C83-4DB1-0549-B9F2-8886B9C3C529}" dt="2023-06-26T18:47:40.882" v="40"/>
        <pc:sldMkLst>
          <pc:docMk/>
          <pc:sldMk cId="2793938727" sldId="257"/>
        </pc:sldMkLst>
      </pc:sldChg>
      <pc:sldChg chg="add">
        <pc:chgData name="Msgr. Trevor Murray" userId="d6564771-ca8b-4373-aa26-3cad18547140" providerId="ADAL" clId="{86924C83-4DB1-0549-B9F2-8886B9C3C529}" dt="2023-06-26T19:13:28.407" v="117"/>
        <pc:sldMkLst>
          <pc:docMk/>
          <pc:sldMk cId="1515259605" sldId="261"/>
        </pc:sldMkLst>
      </pc:sldChg>
      <pc:sldChg chg="add modTransition">
        <pc:chgData name="Msgr. Trevor Murray" userId="d6564771-ca8b-4373-aa26-3cad18547140" providerId="ADAL" clId="{86924C83-4DB1-0549-B9F2-8886B9C3C529}" dt="2023-06-26T18:52:08.044" v="63"/>
        <pc:sldMkLst>
          <pc:docMk/>
          <pc:sldMk cId="2364240970" sldId="262"/>
        </pc:sldMkLst>
      </pc:sldChg>
      <pc:sldChg chg="add modTransition">
        <pc:chgData name="Msgr. Trevor Murray" userId="d6564771-ca8b-4373-aa26-3cad18547140" providerId="ADAL" clId="{86924C83-4DB1-0549-B9F2-8886B9C3C529}" dt="2023-06-26T18:49:30.610" v="48"/>
        <pc:sldMkLst>
          <pc:docMk/>
          <pc:sldMk cId="1406997011" sldId="263"/>
        </pc:sldMkLst>
      </pc:sldChg>
      <pc:sldChg chg="add modTransition">
        <pc:chgData name="Msgr. Trevor Murray" userId="d6564771-ca8b-4373-aa26-3cad18547140" providerId="ADAL" clId="{86924C83-4DB1-0549-B9F2-8886B9C3C529}" dt="2023-06-26T18:49:30.610" v="48"/>
        <pc:sldMkLst>
          <pc:docMk/>
          <pc:sldMk cId="1183014968" sldId="264"/>
        </pc:sldMkLst>
      </pc:sldChg>
      <pc:sldChg chg="add modTransition">
        <pc:chgData name="Msgr. Trevor Murray" userId="d6564771-ca8b-4373-aa26-3cad18547140" providerId="ADAL" clId="{86924C83-4DB1-0549-B9F2-8886B9C3C529}" dt="2023-06-26T18:43:24.905" v="7"/>
        <pc:sldMkLst>
          <pc:docMk/>
          <pc:sldMk cId="1269250267" sldId="265"/>
        </pc:sldMkLst>
      </pc:sldChg>
      <pc:sldChg chg="add del modTransition">
        <pc:chgData name="Msgr. Trevor Murray" userId="d6564771-ca8b-4373-aa26-3cad18547140" providerId="ADAL" clId="{86924C83-4DB1-0549-B9F2-8886B9C3C529}" dt="2023-06-26T18:46:29.686" v="33"/>
        <pc:sldMkLst>
          <pc:docMk/>
          <pc:sldMk cId="3777929540" sldId="266"/>
        </pc:sldMkLst>
      </pc:sldChg>
      <pc:sldChg chg="modSp add mod modTransition">
        <pc:chgData name="Msgr. Trevor Murray" userId="d6564771-ca8b-4373-aa26-3cad18547140" providerId="ADAL" clId="{86924C83-4DB1-0549-B9F2-8886B9C3C529}" dt="2023-06-26T18:45:15.820" v="25" actId="20577"/>
        <pc:sldMkLst>
          <pc:docMk/>
          <pc:sldMk cId="2846887596" sldId="267"/>
        </pc:sldMkLst>
      </pc:sldChg>
      <pc:sldChg chg="add modTransition">
        <pc:chgData name="Msgr. Trevor Murray" userId="d6564771-ca8b-4373-aa26-3cad18547140" providerId="ADAL" clId="{86924C83-4DB1-0549-B9F2-8886B9C3C529}" dt="2023-06-26T18:49:30.610" v="48"/>
        <pc:sldMkLst>
          <pc:docMk/>
          <pc:sldMk cId="1154592741" sldId="268"/>
        </pc:sldMkLst>
      </pc:sldChg>
      <pc:sldChg chg="add del modTransition">
        <pc:chgData name="Msgr. Trevor Murray" userId="d6564771-ca8b-4373-aa26-3cad18547140" providerId="ADAL" clId="{86924C83-4DB1-0549-B9F2-8886B9C3C529}" dt="2023-06-26T18:47:06.997" v="38" actId="2696"/>
        <pc:sldMkLst>
          <pc:docMk/>
          <pc:sldMk cId="3553101590" sldId="268"/>
        </pc:sldMkLst>
      </pc:sldChg>
      <pc:sldChg chg="add modTransition">
        <pc:chgData name="Msgr. Trevor Murray" userId="d6564771-ca8b-4373-aa26-3cad18547140" providerId="ADAL" clId="{86924C83-4DB1-0549-B9F2-8886B9C3C529}" dt="2023-06-26T18:46:29.686" v="33"/>
        <pc:sldMkLst>
          <pc:docMk/>
          <pc:sldMk cId="983018018" sldId="269"/>
        </pc:sldMkLst>
      </pc:sldChg>
      <pc:sldChg chg="add del modTransition">
        <pc:chgData name="Msgr. Trevor Murray" userId="d6564771-ca8b-4373-aa26-3cad18547140" providerId="ADAL" clId="{86924C83-4DB1-0549-B9F2-8886B9C3C529}" dt="2023-06-26T18:46:29.686" v="33"/>
        <pc:sldMkLst>
          <pc:docMk/>
          <pc:sldMk cId="1171518086" sldId="270"/>
        </pc:sldMkLst>
      </pc:sldChg>
      <pc:sldChg chg="del">
        <pc:chgData name="Msgr. Trevor Murray" userId="d6564771-ca8b-4373-aa26-3cad18547140" providerId="ADAL" clId="{86924C83-4DB1-0549-B9F2-8886B9C3C529}" dt="2023-06-26T18:52:59.858" v="75" actId="2696"/>
        <pc:sldMkLst>
          <pc:docMk/>
          <pc:sldMk cId="3119896844" sldId="271"/>
        </pc:sldMkLst>
      </pc:sldChg>
      <pc:sldChg chg="modSp add del mod modTransition">
        <pc:chgData name="Msgr. Trevor Murray" userId="d6564771-ca8b-4373-aa26-3cad18547140" providerId="ADAL" clId="{86924C83-4DB1-0549-B9F2-8886B9C3C529}" dt="2023-06-26T18:47:08.231" v="39" actId="2696"/>
        <pc:sldMkLst>
          <pc:docMk/>
          <pc:sldMk cId="22657389" sldId="272"/>
        </pc:sldMkLst>
      </pc:sldChg>
      <pc:sldChg chg="del">
        <pc:chgData name="Msgr. Trevor Murray" userId="d6564771-ca8b-4373-aa26-3cad18547140" providerId="ADAL" clId="{86924C83-4DB1-0549-B9F2-8886B9C3C529}" dt="2023-06-26T18:49:35.997" v="54" actId="2696"/>
        <pc:sldMkLst>
          <pc:docMk/>
          <pc:sldMk cId="1706225169" sldId="279"/>
        </pc:sldMkLst>
      </pc:sldChg>
      <pc:sldChg chg="del">
        <pc:chgData name="Msgr. Trevor Murray" userId="d6564771-ca8b-4373-aa26-3cad18547140" providerId="ADAL" clId="{86924C83-4DB1-0549-B9F2-8886B9C3C529}" dt="2023-06-26T18:49:35.116" v="52" actId="2696"/>
        <pc:sldMkLst>
          <pc:docMk/>
          <pc:sldMk cId="2158695968" sldId="282"/>
        </pc:sldMkLst>
      </pc:sldChg>
      <pc:sldChg chg="del">
        <pc:chgData name="Msgr. Trevor Murray" userId="d6564771-ca8b-4373-aa26-3cad18547140" providerId="ADAL" clId="{86924C83-4DB1-0549-B9F2-8886B9C3C529}" dt="2023-06-26T18:49:35.532" v="53" actId="2696"/>
        <pc:sldMkLst>
          <pc:docMk/>
          <pc:sldMk cId="3600823229" sldId="283"/>
        </pc:sldMkLst>
      </pc:sldChg>
      <pc:sldChg chg="del">
        <pc:chgData name="Msgr. Trevor Murray" userId="d6564771-ca8b-4373-aa26-3cad18547140" providerId="ADAL" clId="{86924C83-4DB1-0549-B9F2-8886B9C3C529}" dt="2023-06-26T18:49:36.491" v="55" actId="2696"/>
        <pc:sldMkLst>
          <pc:docMk/>
          <pc:sldMk cId="3222112159" sldId="284"/>
        </pc:sldMkLst>
      </pc:sldChg>
      <pc:sldChg chg="modSp mod">
        <pc:chgData name="Msgr. Trevor Murray" userId="d6564771-ca8b-4373-aa26-3cad18547140" providerId="ADAL" clId="{86924C83-4DB1-0549-B9F2-8886B9C3C529}" dt="2023-06-30T20:24:10.029" v="170" actId="20577"/>
        <pc:sldMkLst>
          <pc:docMk/>
          <pc:sldMk cId="0" sldId="297"/>
        </pc:sldMkLst>
      </pc:sldChg>
      <pc:sldChg chg="del">
        <pc:chgData name="Msgr. Trevor Murray" userId="d6564771-ca8b-4373-aa26-3cad18547140" providerId="ADAL" clId="{86924C83-4DB1-0549-B9F2-8886B9C3C529}" dt="2023-06-26T18:47:44.280" v="41" actId="2696"/>
        <pc:sldMkLst>
          <pc:docMk/>
          <pc:sldMk cId="0" sldId="660"/>
        </pc:sldMkLst>
      </pc:sldChg>
      <pc:sldChg chg="del">
        <pc:chgData name="Msgr. Trevor Murray" userId="d6564771-ca8b-4373-aa26-3cad18547140" providerId="ADAL" clId="{86924C83-4DB1-0549-B9F2-8886B9C3C529}" dt="2023-06-26T18:47:44.685" v="42" actId="2696"/>
        <pc:sldMkLst>
          <pc:docMk/>
          <pc:sldMk cId="0" sldId="661"/>
        </pc:sldMkLst>
      </pc:sldChg>
      <pc:sldChg chg="del">
        <pc:chgData name="Msgr. Trevor Murray" userId="d6564771-ca8b-4373-aa26-3cad18547140" providerId="ADAL" clId="{86924C83-4DB1-0549-B9F2-8886B9C3C529}" dt="2023-06-26T18:47:45.069" v="43" actId="2696"/>
        <pc:sldMkLst>
          <pc:docMk/>
          <pc:sldMk cId="0" sldId="662"/>
        </pc:sldMkLst>
      </pc:sldChg>
      <pc:sldChg chg="del">
        <pc:chgData name="Msgr. Trevor Murray" userId="d6564771-ca8b-4373-aa26-3cad18547140" providerId="ADAL" clId="{86924C83-4DB1-0549-B9F2-8886B9C3C529}" dt="2023-06-26T18:47:45.537" v="44" actId="2696"/>
        <pc:sldMkLst>
          <pc:docMk/>
          <pc:sldMk cId="0" sldId="665"/>
        </pc:sldMkLst>
      </pc:sldChg>
      <pc:sldChg chg="del">
        <pc:chgData name="Msgr. Trevor Murray" userId="d6564771-ca8b-4373-aa26-3cad18547140" providerId="ADAL" clId="{86924C83-4DB1-0549-B9F2-8886B9C3C529}" dt="2023-06-26T18:47:46.067" v="45" actId="2696"/>
        <pc:sldMkLst>
          <pc:docMk/>
          <pc:sldMk cId="0" sldId="668"/>
        </pc:sldMkLst>
      </pc:sldChg>
      <pc:sldChg chg="add">
        <pc:chgData name="Msgr. Trevor Murray" userId="d6564771-ca8b-4373-aa26-3cad18547140" providerId="ADAL" clId="{86924C83-4DB1-0549-B9F2-8886B9C3C529}" dt="2023-06-26T19:18:48.916" v="118"/>
        <pc:sldMkLst>
          <pc:docMk/>
          <pc:sldMk cId="0" sldId="6280"/>
        </pc:sldMkLst>
      </pc:sldChg>
      <pc:sldChg chg="add">
        <pc:chgData name="Msgr. Trevor Murray" userId="d6564771-ca8b-4373-aa26-3cad18547140" providerId="ADAL" clId="{86924C83-4DB1-0549-B9F2-8886B9C3C529}" dt="2023-06-26T19:18:48.916" v="118"/>
        <pc:sldMkLst>
          <pc:docMk/>
          <pc:sldMk cId="1491914602" sldId="6282"/>
        </pc:sldMkLst>
      </pc:sldChg>
      <pc:sldChg chg="add">
        <pc:chgData name="Msgr. Trevor Murray" userId="d6564771-ca8b-4373-aa26-3cad18547140" providerId="ADAL" clId="{86924C83-4DB1-0549-B9F2-8886B9C3C529}" dt="2023-06-26T19:18:48.916" v="118"/>
        <pc:sldMkLst>
          <pc:docMk/>
          <pc:sldMk cId="2397615219" sldId="6283"/>
        </pc:sldMkLst>
      </pc:sldChg>
      <pc:sldChg chg="add">
        <pc:chgData name="Msgr. Trevor Murray" userId="d6564771-ca8b-4373-aa26-3cad18547140" providerId="ADAL" clId="{86924C83-4DB1-0549-B9F2-8886B9C3C529}" dt="2023-06-26T19:18:48.916" v="118"/>
        <pc:sldMkLst>
          <pc:docMk/>
          <pc:sldMk cId="97735675" sldId="6284"/>
        </pc:sldMkLst>
      </pc:sldChg>
      <pc:sldChg chg="add">
        <pc:chgData name="Msgr. Trevor Murray" userId="d6564771-ca8b-4373-aa26-3cad18547140" providerId="ADAL" clId="{86924C83-4DB1-0549-B9F2-8886B9C3C529}" dt="2023-06-26T19:18:48.916" v="118"/>
        <pc:sldMkLst>
          <pc:docMk/>
          <pc:sldMk cId="2741205947" sldId="6285"/>
        </pc:sldMkLst>
      </pc:sldChg>
      <pc:sldChg chg="add">
        <pc:chgData name="Msgr. Trevor Murray" userId="d6564771-ca8b-4373-aa26-3cad18547140" providerId="ADAL" clId="{86924C83-4DB1-0549-B9F2-8886B9C3C529}" dt="2023-06-26T19:18:48.916" v="118"/>
        <pc:sldMkLst>
          <pc:docMk/>
          <pc:sldMk cId="168769626" sldId="6286"/>
        </pc:sldMkLst>
      </pc:sldChg>
      <pc:sldChg chg="addSp delSp modSp mod">
        <pc:chgData name="Msgr. Trevor Murray" userId="d6564771-ca8b-4373-aa26-3cad18547140" providerId="ADAL" clId="{86924C83-4DB1-0549-B9F2-8886B9C3C529}" dt="2023-06-26T18:56:17.264" v="111"/>
        <pc:sldMkLst>
          <pc:docMk/>
          <pc:sldMk cId="0" sldId="7923"/>
        </pc:sldMkLst>
      </pc:sldChg>
      <pc:sldChg chg="addSp delSp modSp mod">
        <pc:chgData name="Msgr. Trevor Murray" userId="d6564771-ca8b-4373-aa26-3cad18547140" providerId="ADAL" clId="{86924C83-4DB1-0549-B9F2-8886B9C3C529}" dt="2023-06-26T18:59:39.003" v="114" actId="1076"/>
        <pc:sldMkLst>
          <pc:docMk/>
          <pc:sldMk cId="0" sldId="7924"/>
        </pc:sldMkLst>
      </pc:sldChg>
      <pc:sldChg chg="modSp mod">
        <pc:chgData name="Msgr. Trevor Murray" userId="d6564771-ca8b-4373-aa26-3cad18547140" providerId="ADAL" clId="{86924C83-4DB1-0549-B9F2-8886B9C3C529}" dt="2023-06-30T22:41:45.156" v="232" actId="20577"/>
        <pc:sldMkLst>
          <pc:docMk/>
          <pc:sldMk cId="0" sldId="8827"/>
        </pc:sldMkLst>
      </pc:sldChg>
      <pc:sldChg chg="addSp delSp modSp mod">
        <pc:chgData name="Msgr. Trevor Murray" userId="d6564771-ca8b-4373-aa26-3cad18547140" providerId="ADAL" clId="{86924C83-4DB1-0549-B9F2-8886B9C3C529}" dt="2023-06-26T18:54:16.783" v="100" actId="1076"/>
        <pc:sldMkLst>
          <pc:docMk/>
          <pc:sldMk cId="542070571" sldId="8971"/>
        </pc:sldMkLst>
      </pc:sldChg>
      <pc:sldChg chg="addSp delSp modSp mod">
        <pc:chgData name="Msgr. Trevor Murray" userId="d6564771-ca8b-4373-aa26-3cad18547140" providerId="ADAL" clId="{86924C83-4DB1-0549-B9F2-8886B9C3C529}" dt="2023-06-26T18:56:12.737" v="109"/>
        <pc:sldMkLst>
          <pc:docMk/>
          <pc:sldMk cId="0" sldId="8972"/>
        </pc:sldMkLst>
      </pc:sldChg>
      <pc:sldChg chg="del">
        <pc:chgData name="Msgr. Trevor Murray" userId="d6564771-ca8b-4373-aa26-3cad18547140" providerId="ADAL" clId="{86924C83-4DB1-0549-B9F2-8886B9C3C529}" dt="2023-06-26T18:53:59.383" v="96" actId="2696"/>
        <pc:sldMkLst>
          <pc:docMk/>
          <pc:sldMk cId="187193501" sldId="9272"/>
        </pc:sldMkLst>
      </pc:sldChg>
      <pc:sldChg chg="addSp delSp modSp mod">
        <pc:chgData name="Msgr. Trevor Murray" userId="d6564771-ca8b-4373-aa26-3cad18547140" providerId="ADAL" clId="{86924C83-4DB1-0549-B9F2-8886B9C3C529}" dt="2023-06-26T18:52:32.790" v="70" actId="1076"/>
        <pc:sldMkLst>
          <pc:docMk/>
          <pc:sldMk cId="4205835538" sldId="9570"/>
        </pc:sldMkLst>
      </pc:sldChg>
      <pc:sldChg chg="del">
        <pc:chgData name="Msgr. Trevor Murray" userId="d6564771-ca8b-4373-aa26-3cad18547140" providerId="ADAL" clId="{86924C83-4DB1-0549-B9F2-8886B9C3C529}" dt="2023-06-26T18:52:11.697" v="64" actId="2696"/>
        <pc:sldMkLst>
          <pc:docMk/>
          <pc:sldMk cId="2287415735" sldId="9571"/>
        </pc:sldMkLst>
      </pc:sldChg>
      <pc:sldChg chg="del">
        <pc:chgData name="Msgr. Trevor Murray" userId="d6564771-ca8b-4373-aa26-3cad18547140" providerId="ADAL" clId="{86924C83-4DB1-0549-B9F2-8886B9C3C529}" dt="2023-06-26T18:52:12.143" v="65" actId="2696"/>
        <pc:sldMkLst>
          <pc:docMk/>
          <pc:sldMk cId="391814026" sldId="9572"/>
        </pc:sldMkLst>
      </pc:sldChg>
      <pc:sldChg chg="del">
        <pc:chgData name="Msgr. Trevor Murray" userId="d6564771-ca8b-4373-aa26-3cad18547140" providerId="ADAL" clId="{86924C83-4DB1-0549-B9F2-8886B9C3C529}" dt="2023-06-26T18:52:12.581" v="66" actId="2696"/>
        <pc:sldMkLst>
          <pc:docMk/>
          <pc:sldMk cId="1676445691" sldId="9573"/>
        </pc:sldMkLst>
      </pc:sldChg>
      <pc:sldChg chg="modSp mod">
        <pc:chgData name="Msgr. Trevor Murray" userId="d6564771-ca8b-4373-aa26-3cad18547140" providerId="ADAL" clId="{86924C83-4DB1-0549-B9F2-8886B9C3C529}" dt="2023-06-30T20:22:52.542" v="160" actId="20577"/>
        <pc:sldMkLst>
          <pc:docMk/>
          <pc:sldMk cId="1747120192" sldId="9730"/>
        </pc:sldMkLst>
      </pc:sldChg>
      <pc:sldChg chg="addSp delSp modSp mod">
        <pc:chgData name="Msgr. Trevor Murray" userId="d6564771-ca8b-4373-aa26-3cad18547140" providerId="ADAL" clId="{86924C83-4DB1-0549-B9F2-8886B9C3C529}" dt="2023-06-26T18:51:05.942" v="61" actId="1076"/>
        <pc:sldMkLst>
          <pc:docMk/>
          <pc:sldMk cId="0" sldId="9972"/>
        </pc:sldMkLst>
      </pc:sldChg>
      <pc:sldChg chg="addSp delSp modSp mod">
        <pc:chgData name="Msgr. Trevor Murray" userId="d6564771-ca8b-4373-aa26-3cad18547140" providerId="ADAL" clId="{86924C83-4DB1-0549-B9F2-8886B9C3C529}" dt="2023-06-30T20:23:54.486" v="162"/>
        <pc:sldMkLst>
          <pc:docMk/>
          <pc:sldMk cId="2182778831" sldId="10111"/>
        </pc:sldMkLst>
      </pc:sldChg>
      <pc:sldChg chg="del">
        <pc:chgData name="Msgr. Trevor Murray" userId="d6564771-ca8b-4373-aa26-3cad18547140" providerId="ADAL" clId="{86924C83-4DB1-0549-B9F2-8886B9C3C529}" dt="2023-06-30T22:42:13.780" v="233" actId="2696"/>
        <pc:sldMkLst>
          <pc:docMk/>
          <pc:sldMk cId="1732525460" sldId="10151"/>
        </pc:sldMkLst>
      </pc:sldChg>
      <pc:sldChg chg="del">
        <pc:chgData name="Msgr. Trevor Murray" userId="d6564771-ca8b-4373-aa26-3cad18547140" providerId="ADAL" clId="{86924C83-4DB1-0549-B9F2-8886B9C3C529}" dt="2023-06-26T18:46:33.713" v="34" actId="2696"/>
        <pc:sldMkLst>
          <pc:docMk/>
          <pc:sldMk cId="2415501356" sldId="10216"/>
        </pc:sldMkLst>
      </pc:sldChg>
      <pc:sldChg chg="del">
        <pc:chgData name="Msgr. Trevor Murray" userId="d6564771-ca8b-4373-aa26-3cad18547140" providerId="ADAL" clId="{86924C83-4DB1-0549-B9F2-8886B9C3C529}" dt="2023-06-26T18:46:34.562" v="36" actId="2696"/>
        <pc:sldMkLst>
          <pc:docMk/>
          <pc:sldMk cId="3777833170" sldId="10217"/>
        </pc:sldMkLst>
      </pc:sldChg>
      <pc:sldChg chg="del">
        <pc:chgData name="Msgr. Trevor Murray" userId="d6564771-ca8b-4373-aa26-3cad18547140" providerId="ADAL" clId="{86924C83-4DB1-0549-B9F2-8886B9C3C529}" dt="2023-06-26T18:49:33.976" v="49" actId="2696"/>
        <pc:sldMkLst>
          <pc:docMk/>
          <pc:sldMk cId="1019898570" sldId="10316"/>
        </pc:sldMkLst>
      </pc:sldChg>
      <pc:sldChg chg="del">
        <pc:chgData name="Msgr. Trevor Murray" userId="d6564771-ca8b-4373-aa26-3cad18547140" providerId="ADAL" clId="{86924C83-4DB1-0549-B9F2-8886B9C3C529}" dt="2023-06-26T18:49:34.353" v="50" actId="2696"/>
        <pc:sldMkLst>
          <pc:docMk/>
          <pc:sldMk cId="2712993623" sldId="10317"/>
        </pc:sldMkLst>
      </pc:sldChg>
      <pc:sldChg chg="del">
        <pc:chgData name="Msgr. Trevor Murray" userId="d6564771-ca8b-4373-aa26-3cad18547140" providerId="ADAL" clId="{86924C83-4DB1-0549-B9F2-8886B9C3C529}" dt="2023-06-26T18:49:34.711" v="51" actId="2696"/>
        <pc:sldMkLst>
          <pc:docMk/>
          <pc:sldMk cId="3805103072" sldId="10318"/>
        </pc:sldMkLst>
      </pc:sldChg>
      <pc:sldChg chg="modSp mod">
        <pc:chgData name="Msgr. Trevor Murray" userId="d6564771-ca8b-4373-aa26-3cad18547140" providerId="ADAL" clId="{86924C83-4DB1-0549-B9F2-8886B9C3C529}" dt="2023-07-01T18:22:34.617" v="288" actId="1076"/>
        <pc:sldMkLst>
          <pc:docMk/>
          <pc:sldMk cId="851244251" sldId="10345"/>
        </pc:sldMkLst>
      </pc:sldChg>
      <pc:sldChg chg="del">
        <pc:chgData name="Msgr. Trevor Murray" userId="d6564771-ca8b-4373-aa26-3cad18547140" providerId="ADAL" clId="{86924C83-4DB1-0549-B9F2-8886B9C3C529}" dt="2023-06-26T18:46:34.116" v="35" actId="2696"/>
        <pc:sldMkLst>
          <pc:docMk/>
          <pc:sldMk cId="1360390878" sldId="10382"/>
        </pc:sldMkLst>
      </pc:sldChg>
      <pc:sldChg chg="del">
        <pc:chgData name="Msgr. Trevor Murray" userId="d6564771-ca8b-4373-aa26-3cad18547140" providerId="ADAL" clId="{86924C83-4DB1-0549-B9F2-8886B9C3C529}" dt="2023-07-01T18:23:21.321" v="291" actId="2696"/>
        <pc:sldMkLst>
          <pc:docMk/>
          <pc:sldMk cId="2884146256" sldId="10438"/>
        </pc:sldMkLst>
      </pc:sldChg>
      <pc:sldChg chg="del">
        <pc:chgData name="Msgr. Trevor Murray" userId="d6564771-ca8b-4373-aa26-3cad18547140" providerId="ADAL" clId="{86924C83-4DB1-0549-B9F2-8886B9C3C529}" dt="2023-07-01T18:23:25.202" v="293" actId="2696"/>
        <pc:sldMkLst>
          <pc:docMk/>
          <pc:sldMk cId="1357445356" sldId="10439"/>
        </pc:sldMkLst>
      </pc:sldChg>
      <pc:sldChg chg="del">
        <pc:chgData name="Msgr. Trevor Murray" userId="d6564771-ca8b-4373-aa26-3cad18547140" providerId="ADAL" clId="{86924C83-4DB1-0549-B9F2-8886B9C3C529}" dt="2023-07-01T18:23:29.796" v="295" actId="2696"/>
        <pc:sldMkLst>
          <pc:docMk/>
          <pc:sldMk cId="1033814084" sldId="10440"/>
        </pc:sldMkLst>
      </pc:sldChg>
      <pc:sldChg chg="del">
        <pc:chgData name="Msgr. Trevor Murray" userId="d6564771-ca8b-4373-aa26-3cad18547140" providerId="ADAL" clId="{86924C83-4DB1-0549-B9F2-8886B9C3C529}" dt="2023-07-01T18:23:38.910" v="297" actId="2696"/>
        <pc:sldMkLst>
          <pc:docMk/>
          <pc:sldMk cId="2106303785" sldId="10441"/>
        </pc:sldMkLst>
      </pc:sldChg>
      <pc:sldChg chg="del">
        <pc:chgData name="Msgr. Trevor Murray" userId="d6564771-ca8b-4373-aa26-3cad18547140" providerId="ADAL" clId="{86924C83-4DB1-0549-B9F2-8886B9C3C529}" dt="2023-07-01T18:23:42.700" v="299" actId="2696"/>
        <pc:sldMkLst>
          <pc:docMk/>
          <pc:sldMk cId="2301793441" sldId="10442"/>
        </pc:sldMkLst>
      </pc:sldChg>
      <pc:sldChg chg="del">
        <pc:chgData name="Msgr. Trevor Murray" userId="d6564771-ca8b-4373-aa26-3cad18547140" providerId="ADAL" clId="{86924C83-4DB1-0549-B9F2-8886B9C3C529}" dt="2023-07-01T18:23:48.295" v="301" actId="2696"/>
        <pc:sldMkLst>
          <pc:docMk/>
          <pc:sldMk cId="531098044" sldId="10443"/>
        </pc:sldMkLst>
      </pc:sldChg>
      <pc:sldChg chg="del">
        <pc:chgData name="Msgr. Trevor Murray" userId="d6564771-ca8b-4373-aa26-3cad18547140" providerId="ADAL" clId="{86924C83-4DB1-0549-B9F2-8886B9C3C529}" dt="2023-07-01T18:23:52.682" v="303" actId="2696"/>
        <pc:sldMkLst>
          <pc:docMk/>
          <pc:sldMk cId="2363039972" sldId="10444"/>
        </pc:sldMkLst>
      </pc:sldChg>
      <pc:sldChg chg="del">
        <pc:chgData name="Msgr. Trevor Murray" userId="d6564771-ca8b-4373-aa26-3cad18547140" providerId="ADAL" clId="{86924C83-4DB1-0549-B9F2-8886B9C3C529}" dt="2023-07-01T18:24:01.135" v="305" actId="2696"/>
        <pc:sldMkLst>
          <pc:docMk/>
          <pc:sldMk cId="3969336425" sldId="10445"/>
        </pc:sldMkLst>
      </pc:sldChg>
      <pc:sldChg chg="del">
        <pc:chgData name="Msgr. Trevor Murray" userId="d6564771-ca8b-4373-aa26-3cad18547140" providerId="ADAL" clId="{86924C83-4DB1-0549-B9F2-8886B9C3C529}" dt="2023-07-01T18:24:04.574" v="307" actId="2696"/>
        <pc:sldMkLst>
          <pc:docMk/>
          <pc:sldMk cId="2943513281" sldId="10446"/>
        </pc:sldMkLst>
      </pc:sldChg>
      <pc:sldChg chg="del">
        <pc:chgData name="Msgr. Trevor Murray" userId="d6564771-ca8b-4373-aa26-3cad18547140" providerId="ADAL" clId="{86924C83-4DB1-0549-B9F2-8886B9C3C529}" dt="2023-07-01T18:24:13.661" v="311" actId="2696"/>
        <pc:sldMkLst>
          <pc:docMk/>
          <pc:sldMk cId="512156020" sldId="10447"/>
        </pc:sldMkLst>
      </pc:sldChg>
      <pc:sldChg chg="del">
        <pc:chgData name="Msgr. Trevor Murray" userId="d6564771-ca8b-4373-aa26-3cad18547140" providerId="ADAL" clId="{86924C83-4DB1-0549-B9F2-8886B9C3C529}" dt="2023-07-01T18:24:19.393" v="313" actId="2696"/>
        <pc:sldMkLst>
          <pc:docMk/>
          <pc:sldMk cId="2007019655" sldId="10448"/>
        </pc:sldMkLst>
      </pc:sldChg>
      <pc:sldChg chg="del">
        <pc:chgData name="Msgr. Trevor Murray" userId="d6564771-ca8b-4373-aa26-3cad18547140" providerId="ADAL" clId="{86924C83-4DB1-0549-B9F2-8886B9C3C529}" dt="2023-07-01T18:24:25.139" v="315" actId="2696"/>
        <pc:sldMkLst>
          <pc:docMk/>
          <pc:sldMk cId="1458878391" sldId="10449"/>
        </pc:sldMkLst>
      </pc:sldChg>
      <pc:sldChg chg="del">
        <pc:chgData name="Msgr. Trevor Murray" userId="d6564771-ca8b-4373-aa26-3cad18547140" providerId="ADAL" clId="{86924C83-4DB1-0549-B9F2-8886B9C3C529}" dt="2023-07-01T18:25:04.511" v="322" actId="2696"/>
        <pc:sldMkLst>
          <pc:docMk/>
          <pc:sldMk cId="4269555860" sldId="10450"/>
        </pc:sldMkLst>
      </pc:sldChg>
      <pc:sldChg chg="del">
        <pc:chgData name="Msgr. Trevor Murray" userId="d6564771-ca8b-4373-aa26-3cad18547140" providerId="ADAL" clId="{86924C83-4DB1-0549-B9F2-8886B9C3C529}" dt="2023-07-01T18:25:08.995" v="324" actId="2696"/>
        <pc:sldMkLst>
          <pc:docMk/>
          <pc:sldMk cId="1107747207" sldId="10451"/>
        </pc:sldMkLst>
      </pc:sldChg>
      <pc:sldChg chg="del">
        <pc:chgData name="Msgr. Trevor Murray" userId="d6564771-ca8b-4373-aa26-3cad18547140" providerId="ADAL" clId="{86924C83-4DB1-0549-B9F2-8886B9C3C529}" dt="2023-07-01T18:25:17.946" v="328" actId="2696"/>
        <pc:sldMkLst>
          <pc:docMk/>
          <pc:sldMk cId="1363602823" sldId="10452"/>
        </pc:sldMkLst>
      </pc:sldChg>
      <pc:sldChg chg="del">
        <pc:chgData name="Msgr. Trevor Murray" userId="d6564771-ca8b-4373-aa26-3cad18547140" providerId="ADAL" clId="{86924C83-4DB1-0549-B9F2-8886B9C3C529}" dt="2023-07-01T18:25:21.915" v="330" actId="2696"/>
        <pc:sldMkLst>
          <pc:docMk/>
          <pc:sldMk cId="1495056512" sldId="10453"/>
        </pc:sldMkLst>
      </pc:sldChg>
      <pc:sldChg chg="del">
        <pc:chgData name="Msgr. Trevor Murray" userId="d6564771-ca8b-4373-aa26-3cad18547140" providerId="ADAL" clId="{86924C83-4DB1-0549-B9F2-8886B9C3C529}" dt="2023-07-01T18:25:25.240" v="332" actId="2696"/>
        <pc:sldMkLst>
          <pc:docMk/>
          <pc:sldMk cId="256456392" sldId="10454"/>
        </pc:sldMkLst>
      </pc:sldChg>
      <pc:sldChg chg="del">
        <pc:chgData name="Msgr. Trevor Murray" userId="d6564771-ca8b-4373-aa26-3cad18547140" providerId="ADAL" clId="{86924C83-4DB1-0549-B9F2-8886B9C3C529}" dt="2023-07-01T18:25:30.678" v="334" actId="2696"/>
        <pc:sldMkLst>
          <pc:docMk/>
          <pc:sldMk cId="2423136010" sldId="10455"/>
        </pc:sldMkLst>
      </pc:sldChg>
      <pc:sldChg chg="del">
        <pc:chgData name="Msgr. Trevor Murray" userId="d6564771-ca8b-4373-aa26-3cad18547140" providerId="ADAL" clId="{86924C83-4DB1-0549-B9F2-8886B9C3C529}" dt="2023-07-01T18:25:33.523" v="336" actId="2696"/>
        <pc:sldMkLst>
          <pc:docMk/>
          <pc:sldMk cId="393366940" sldId="10456"/>
        </pc:sldMkLst>
      </pc:sldChg>
      <pc:sldChg chg="del">
        <pc:chgData name="Msgr. Trevor Murray" userId="d6564771-ca8b-4373-aa26-3cad18547140" providerId="ADAL" clId="{86924C83-4DB1-0549-B9F2-8886B9C3C529}" dt="2023-07-01T18:25:37.614" v="338" actId="2696"/>
        <pc:sldMkLst>
          <pc:docMk/>
          <pc:sldMk cId="2656948860" sldId="10457"/>
        </pc:sldMkLst>
      </pc:sldChg>
      <pc:sldChg chg="del">
        <pc:chgData name="Msgr. Trevor Murray" userId="d6564771-ca8b-4373-aa26-3cad18547140" providerId="ADAL" clId="{86924C83-4DB1-0549-B9F2-8886B9C3C529}" dt="2023-07-01T18:25:40.340" v="340" actId="2696"/>
        <pc:sldMkLst>
          <pc:docMk/>
          <pc:sldMk cId="2088437790" sldId="10458"/>
        </pc:sldMkLst>
      </pc:sldChg>
      <pc:sldChg chg="addSp modSp del">
        <pc:chgData name="Msgr. Trevor Murray" userId="d6564771-ca8b-4373-aa26-3cad18547140" providerId="ADAL" clId="{86924C83-4DB1-0549-B9F2-8886B9C3C529}" dt="2023-06-30T20:42:38.284" v="181" actId="2696"/>
        <pc:sldMkLst>
          <pc:docMk/>
          <pc:sldMk cId="2852129285" sldId="10460"/>
        </pc:sldMkLst>
      </pc:sldChg>
      <pc:sldChg chg="del">
        <pc:chgData name="Msgr. Trevor Murray" userId="d6564771-ca8b-4373-aa26-3cad18547140" providerId="ADAL" clId="{86924C83-4DB1-0549-B9F2-8886B9C3C529}" dt="2023-07-01T18:26:02.802" v="346" actId="2696"/>
        <pc:sldMkLst>
          <pc:docMk/>
          <pc:sldMk cId="4074840168" sldId="10461"/>
        </pc:sldMkLst>
      </pc:sldChg>
      <pc:sldChg chg="del">
        <pc:chgData name="Msgr. Trevor Murray" userId="d6564771-ca8b-4373-aa26-3cad18547140" providerId="ADAL" clId="{86924C83-4DB1-0549-B9F2-8886B9C3C529}" dt="2023-07-01T18:26:06.468" v="348" actId="2696"/>
        <pc:sldMkLst>
          <pc:docMk/>
          <pc:sldMk cId="3263632565" sldId="10462"/>
        </pc:sldMkLst>
      </pc:sldChg>
      <pc:sldChg chg="del">
        <pc:chgData name="Msgr. Trevor Murray" userId="d6564771-ca8b-4373-aa26-3cad18547140" providerId="ADAL" clId="{86924C83-4DB1-0549-B9F2-8886B9C3C529}" dt="2023-07-01T18:25:45.295" v="342" actId="2696"/>
        <pc:sldMkLst>
          <pc:docMk/>
          <pc:sldMk cId="1241697149" sldId="10464"/>
        </pc:sldMkLst>
      </pc:sldChg>
      <pc:sldChg chg="del">
        <pc:chgData name="Msgr. Trevor Murray" userId="d6564771-ca8b-4373-aa26-3cad18547140" providerId="ADAL" clId="{86924C83-4DB1-0549-B9F2-8886B9C3C529}" dt="2023-07-01T18:25:13.658" v="326" actId="2696"/>
        <pc:sldMkLst>
          <pc:docMk/>
          <pc:sldMk cId="1558334030" sldId="10467"/>
        </pc:sldMkLst>
      </pc:sldChg>
      <pc:sldChg chg="del">
        <pc:chgData name="Msgr. Trevor Murray" userId="d6564771-ca8b-4373-aa26-3cad18547140" providerId="ADAL" clId="{86924C83-4DB1-0549-B9F2-8886B9C3C529}" dt="2023-06-26T18:52:58.517" v="72" actId="2696"/>
        <pc:sldMkLst>
          <pc:docMk/>
          <pc:sldMk cId="0" sldId="10468"/>
        </pc:sldMkLst>
      </pc:sldChg>
      <pc:sldChg chg="del">
        <pc:chgData name="Msgr. Trevor Murray" userId="d6564771-ca8b-4373-aa26-3cad18547140" providerId="ADAL" clId="{86924C83-4DB1-0549-B9F2-8886B9C3C529}" dt="2023-06-26T18:52:58.945" v="73" actId="2696"/>
        <pc:sldMkLst>
          <pc:docMk/>
          <pc:sldMk cId="0" sldId="10469"/>
        </pc:sldMkLst>
      </pc:sldChg>
      <pc:sldChg chg="del">
        <pc:chgData name="Msgr. Trevor Murray" userId="d6564771-ca8b-4373-aa26-3cad18547140" providerId="ADAL" clId="{86924C83-4DB1-0549-B9F2-8886B9C3C529}" dt="2023-06-26T18:52:59.322" v="74" actId="2696"/>
        <pc:sldMkLst>
          <pc:docMk/>
          <pc:sldMk cId="0" sldId="10470"/>
        </pc:sldMkLst>
      </pc:sldChg>
      <pc:sldChg chg="del">
        <pc:chgData name="Msgr. Trevor Murray" userId="d6564771-ca8b-4373-aa26-3cad18547140" providerId="ADAL" clId="{86924C83-4DB1-0549-B9F2-8886B9C3C529}" dt="2023-06-26T18:43:28.706" v="8" actId="2696"/>
        <pc:sldMkLst>
          <pc:docMk/>
          <pc:sldMk cId="0" sldId="10508"/>
        </pc:sldMkLst>
      </pc:sldChg>
      <pc:sldChg chg="del">
        <pc:chgData name="Msgr. Trevor Murray" userId="d6564771-ca8b-4373-aa26-3cad18547140" providerId="ADAL" clId="{86924C83-4DB1-0549-B9F2-8886B9C3C529}" dt="2023-06-26T18:43:29.107" v="9" actId="2696"/>
        <pc:sldMkLst>
          <pc:docMk/>
          <pc:sldMk cId="0" sldId="10509"/>
        </pc:sldMkLst>
      </pc:sldChg>
      <pc:sldChg chg="del">
        <pc:chgData name="Msgr. Trevor Murray" userId="d6564771-ca8b-4373-aa26-3cad18547140" providerId="ADAL" clId="{86924C83-4DB1-0549-B9F2-8886B9C3C529}" dt="2023-06-26T18:43:29.507" v="10" actId="2696"/>
        <pc:sldMkLst>
          <pc:docMk/>
          <pc:sldMk cId="0" sldId="10512"/>
        </pc:sldMkLst>
      </pc:sldChg>
      <pc:sldChg chg="del">
        <pc:chgData name="Msgr. Trevor Murray" userId="d6564771-ca8b-4373-aa26-3cad18547140" providerId="ADAL" clId="{86924C83-4DB1-0549-B9F2-8886B9C3C529}" dt="2023-06-26T18:43:30.266" v="11" actId="2696"/>
        <pc:sldMkLst>
          <pc:docMk/>
          <pc:sldMk cId="0" sldId="10513"/>
        </pc:sldMkLst>
      </pc:sldChg>
      <pc:sldChg chg="del">
        <pc:chgData name="Msgr. Trevor Murray" userId="d6564771-ca8b-4373-aa26-3cad18547140" providerId="ADAL" clId="{86924C83-4DB1-0549-B9F2-8886B9C3C529}" dt="2023-06-26T18:53:06.285" v="88" actId="2696"/>
        <pc:sldMkLst>
          <pc:docMk/>
          <pc:sldMk cId="3930190677" sldId="10517"/>
        </pc:sldMkLst>
      </pc:sldChg>
      <pc:sldChg chg="del">
        <pc:chgData name="Msgr. Trevor Murray" userId="d6564771-ca8b-4373-aa26-3cad18547140" providerId="ADAL" clId="{86924C83-4DB1-0549-B9F2-8886B9C3C529}" dt="2023-06-26T18:53:06.670" v="89" actId="2696"/>
        <pc:sldMkLst>
          <pc:docMk/>
          <pc:sldMk cId="664500571" sldId="10518"/>
        </pc:sldMkLst>
      </pc:sldChg>
      <pc:sldChg chg="del">
        <pc:chgData name="Msgr. Trevor Murray" userId="d6564771-ca8b-4373-aa26-3cad18547140" providerId="ADAL" clId="{86924C83-4DB1-0549-B9F2-8886B9C3C529}" dt="2023-06-26T18:53:08.899" v="94" actId="2696"/>
        <pc:sldMkLst>
          <pc:docMk/>
          <pc:sldMk cId="648653102" sldId="10520"/>
        </pc:sldMkLst>
      </pc:sldChg>
      <pc:sldChg chg="add del">
        <pc:chgData name="Msgr. Trevor Murray" userId="d6564771-ca8b-4373-aa26-3cad18547140" providerId="ADAL" clId="{86924C83-4DB1-0549-B9F2-8886B9C3C529}" dt="2023-06-30T20:26:52.942" v="174"/>
        <pc:sldMkLst>
          <pc:docMk/>
          <pc:sldMk cId="3161635578" sldId="10522"/>
        </pc:sldMkLst>
      </pc:sldChg>
      <pc:sldChg chg="add del">
        <pc:chgData name="Msgr. Trevor Murray" userId="d6564771-ca8b-4373-aa26-3cad18547140" providerId="ADAL" clId="{86924C83-4DB1-0549-B9F2-8886B9C3C529}" dt="2023-06-30T20:26:52.942" v="174"/>
        <pc:sldMkLst>
          <pc:docMk/>
          <pc:sldMk cId="3721960815" sldId="10523"/>
        </pc:sldMkLst>
      </pc:sldChg>
      <pc:sldChg chg="add del">
        <pc:chgData name="Msgr. Trevor Murray" userId="d6564771-ca8b-4373-aa26-3cad18547140" providerId="ADAL" clId="{86924C83-4DB1-0549-B9F2-8886B9C3C529}" dt="2023-06-30T20:26:52.942" v="174"/>
        <pc:sldMkLst>
          <pc:docMk/>
          <pc:sldMk cId="3944390793" sldId="10524"/>
        </pc:sldMkLst>
      </pc:sldChg>
      <pc:sldChg chg="del">
        <pc:chgData name="Msgr. Trevor Murray" userId="d6564771-ca8b-4373-aa26-3cad18547140" providerId="ADAL" clId="{86924C83-4DB1-0549-B9F2-8886B9C3C529}" dt="2023-06-26T18:48:01.320" v="46" actId="2696"/>
        <pc:sldMkLst>
          <pc:docMk/>
          <pc:sldMk cId="3623751370" sldId="10525"/>
        </pc:sldMkLst>
      </pc:sldChg>
      <pc:sldChg chg="del">
        <pc:chgData name="Msgr. Trevor Murray" userId="d6564771-ca8b-4373-aa26-3cad18547140" providerId="ADAL" clId="{86924C83-4DB1-0549-B9F2-8886B9C3C529}" dt="2023-06-26T18:53:07.077" v="90" actId="2696"/>
        <pc:sldMkLst>
          <pc:docMk/>
          <pc:sldMk cId="3358530842" sldId="10526"/>
        </pc:sldMkLst>
      </pc:sldChg>
      <pc:sldChg chg="del">
        <pc:chgData name="Msgr. Trevor Murray" userId="d6564771-ca8b-4373-aa26-3cad18547140" providerId="ADAL" clId="{86924C83-4DB1-0549-B9F2-8886B9C3C529}" dt="2023-06-26T18:53:08.425" v="93" actId="2696"/>
        <pc:sldMkLst>
          <pc:docMk/>
          <pc:sldMk cId="2337189505" sldId="10527"/>
        </pc:sldMkLst>
      </pc:sldChg>
      <pc:sldChg chg="del">
        <pc:chgData name="Msgr. Trevor Murray" userId="d6564771-ca8b-4373-aa26-3cad18547140" providerId="ADAL" clId="{86924C83-4DB1-0549-B9F2-8886B9C3C529}" dt="2023-06-26T18:48:02.702" v="47" actId="2696"/>
        <pc:sldMkLst>
          <pc:docMk/>
          <pc:sldMk cId="2366943363" sldId="10528"/>
        </pc:sldMkLst>
      </pc:sldChg>
      <pc:sldChg chg="del">
        <pc:chgData name="Msgr. Trevor Murray" userId="d6564771-ca8b-4373-aa26-3cad18547140" providerId="ADAL" clId="{86924C83-4DB1-0549-B9F2-8886B9C3C529}" dt="2023-06-26T18:53:07.522" v="91" actId="2696"/>
        <pc:sldMkLst>
          <pc:docMk/>
          <pc:sldMk cId="3218541819" sldId="10529"/>
        </pc:sldMkLst>
      </pc:sldChg>
      <pc:sldChg chg="del">
        <pc:chgData name="Msgr. Trevor Murray" userId="d6564771-ca8b-4373-aa26-3cad18547140" providerId="ADAL" clId="{86924C83-4DB1-0549-B9F2-8886B9C3C529}" dt="2023-06-26T18:53:07.980" v="92" actId="2696"/>
        <pc:sldMkLst>
          <pc:docMk/>
          <pc:sldMk cId="147518106" sldId="10530"/>
        </pc:sldMkLst>
      </pc:sldChg>
      <pc:sldChg chg="modSp add del mod modTransition">
        <pc:chgData name="Msgr. Trevor Murray" userId="d6564771-ca8b-4373-aa26-3cad18547140" providerId="ADAL" clId="{86924C83-4DB1-0549-B9F2-8886B9C3C529}" dt="2023-06-26T18:45:43.512" v="32"/>
        <pc:sldMkLst>
          <pc:docMk/>
          <pc:sldMk cId="3887644157" sldId="10531"/>
        </pc:sldMkLst>
      </pc:sldChg>
      <pc:sldChg chg="add modTransition">
        <pc:chgData name="Msgr. Trevor Murray" userId="d6564771-ca8b-4373-aa26-3cad18547140" providerId="ADAL" clId="{86924C83-4DB1-0549-B9F2-8886B9C3C529}" dt="2023-06-26T18:46:29.686" v="33"/>
        <pc:sldMkLst>
          <pc:docMk/>
          <pc:sldMk cId="3852449526" sldId="10532"/>
        </pc:sldMkLst>
      </pc:sldChg>
      <pc:sldChg chg="add modTransition">
        <pc:chgData name="Msgr. Trevor Murray" userId="d6564771-ca8b-4373-aa26-3cad18547140" providerId="ADAL" clId="{86924C83-4DB1-0549-B9F2-8886B9C3C529}" dt="2023-06-26T18:46:29.686" v="33"/>
        <pc:sldMkLst>
          <pc:docMk/>
          <pc:sldMk cId="0" sldId="10533"/>
        </pc:sldMkLst>
      </pc:sldChg>
      <pc:sldChg chg="add del modTransition">
        <pc:chgData name="Msgr. Trevor Murray" userId="d6564771-ca8b-4373-aa26-3cad18547140" providerId="ADAL" clId="{86924C83-4DB1-0549-B9F2-8886B9C3C529}" dt="2023-06-26T18:59:54.143" v="115" actId="2696"/>
        <pc:sldMkLst>
          <pc:docMk/>
          <pc:sldMk cId="2861922759" sldId="10534"/>
        </pc:sldMkLst>
      </pc:sldChg>
      <pc:sldChg chg="add modTransition">
        <pc:chgData name="Msgr. Trevor Murray" userId="d6564771-ca8b-4373-aa26-3cad18547140" providerId="ADAL" clId="{86924C83-4DB1-0549-B9F2-8886B9C3C529}" dt="2023-06-26T18:47:40.882" v="40"/>
        <pc:sldMkLst>
          <pc:docMk/>
          <pc:sldMk cId="0" sldId="10535"/>
        </pc:sldMkLst>
      </pc:sldChg>
      <pc:sldChg chg="add del modTransition">
        <pc:chgData name="Msgr. Trevor Murray" userId="d6564771-ca8b-4373-aa26-3cad18547140" providerId="ADAL" clId="{86924C83-4DB1-0549-B9F2-8886B9C3C529}" dt="2023-06-26T18:47:05.699" v="37" actId="2696"/>
        <pc:sldMkLst>
          <pc:docMk/>
          <pc:sldMk cId="3466081631" sldId="10535"/>
        </pc:sldMkLst>
      </pc:sldChg>
      <pc:sldChg chg="add modTransition">
        <pc:chgData name="Msgr. Trevor Murray" userId="d6564771-ca8b-4373-aa26-3cad18547140" providerId="ADAL" clId="{86924C83-4DB1-0549-B9F2-8886B9C3C529}" dt="2023-06-26T18:47:40.882" v="40"/>
        <pc:sldMkLst>
          <pc:docMk/>
          <pc:sldMk cId="0" sldId="10536"/>
        </pc:sldMkLst>
      </pc:sldChg>
      <pc:sldChg chg="add modTransition">
        <pc:chgData name="Msgr. Trevor Murray" userId="d6564771-ca8b-4373-aa26-3cad18547140" providerId="ADAL" clId="{86924C83-4DB1-0549-B9F2-8886B9C3C529}" dt="2023-06-26T18:47:40.882" v="40"/>
        <pc:sldMkLst>
          <pc:docMk/>
          <pc:sldMk cId="0" sldId="10537"/>
        </pc:sldMkLst>
      </pc:sldChg>
      <pc:sldChg chg="add modTransition">
        <pc:chgData name="Msgr. Trevor Murray" userId="d6564771-ca8b-4373-aa26-3cad18547140" providerId="ADAL" clId="{86924C83-4DB1-0549-B9F2-8886B9C3C529}" dt="2023-06-26T18:47:40.882" v="40"/>
        <pc:sldMkLst>
          <pc:docMk/>
          <pc:sldMk cId="0" sldId="10538"/>
        </pc:sldMkLst>
      </pc:sldChg>
      <pc:sldChg chg="add modTransition">
        <pc:chgData name="Msgr. Trevor Murray" userId="d6564771-ca8b-4373-aa26-3cad18547140" providerId="ADAL" clId="{86924C83-4DB1-0549-B9F2-8886B9C3C529}" dt="2023-06-26T18:49:30.610" v="48"/>
        <pc:sldMkLst>
          <pc:docMk/>
          <pc:sldMk cId="0" sldId="10539"/>
        </pc:sldMkLst>
      </pc:sldChg>
      <pc:sldChg chg="add modTransition">
        <pc:chgData name="Msgr. Trevor Murray" userId="d6564771-ca8b-4373-aa26-3cad18547140" providerId="ADAL" clId="{86924C83-4DB1-0549-B9F2-8886B9C3C529}" dt="2023-06-26T18:49:30.610" v="48"/>
        <pc:sldMkLst>
          <pc:docMk/>
          <pc:sldMk cId="2172282858" sldId="10540"/>
        </pc:sldMkLst>
      </pc:sldChg>
      <pc:sldChg chg="add modTransition">
        <pc:chgData name="Msgr. Trevor Murray" userId="d6564771-ca8b-4373-aa26-3cad18547140" providerId="ADAL" clId="{86924C83-4DB1-0549-B9F2-8886B9C3C529}" dt="2023-06-26T18:49:30.610" v="48"/>
        <pc:sldMkLst>
          <pc:docMk/>
          <pc:sldMk cId="424583321" sldId="10541"/>
        </pc:sldMkLst>
      </pc:sldChg>
      <pc:sldChg chg="add modTransition">
        <pc:chgData name="Msgr. Trevor Murray" userId="d6564771-ca8b-4373-aa26-3cad18547140" providerId="ADAL" clId="{86924C83-4DB1-0549-B9F2-8886B9C3C529}" dt="2023-06-26T18:49:30.610" v="48"/>
        <pc:sldMkLst>
          <pc:docMk/>
          <pc:sldMk cId="1629730724" sldId="10542"/>
        </pc:sldMkLst>
      </pc:sldChg>
      <pc:sldChg chg="modSp add del mod modTransition">
        <pc:chgData name="Msgr. Trevor Murray" userId="d6564771-ca8b-4373-aa26-3cad18547140" providerId="ADAL" clId="{86924C83-4DB1-0549-B9F2-8886B9C3C529}" dt="2023-06-26T18:52:36.209" v="71" actId="2696"/>
        <pc:sldMkLst>
          <pc:docMk/>
          <pc:sldMk cId="0" sldId="10543"/>
        </pc:sldMkLst>
      </pc:sldChg>
      <pc:sldChg chg="add del">
        <pc:chgData name="Msgr. Trevor Murray" userId="d6564771-ca8b-4373-aa26-3cad18547140" providerId="ADAL" clId="{86924C83-4DB1-0549-B9F2-8886B9C3C529}" dt="2023-06-26T18:50:50.116" v="58" actId="2696"/>
        <pc:sldMkLst>
          <pc:docMk/>
          <pc:sldMk cId="1671968320" sldId="10543"/>
        </pc:sldMkLst>
      </pc:sldChg>
      <pc:sldChg chg="add del modTransition">
        <pc:chgData name="Msgr. Trevor Murray" userId="d6564771-ca8b-4373-aa26-3cad18547140" providerId="ADAL" clId="{86924C83-4DB1-0549-B9F2-8886B9C3C529}" dt="2023-06-26T18:51:08.671" v="62" actId="2696"/>
        <pc:sldMkLst>
          <pc:docMk/>
          <pc:sldMk cId="1486688072" sldId="10544"/>
        </pc:sldMkLst>
      </pc:sldChg>
      <pc:sldChg chg="modSp add del mod modTransition">
        <pc:chgData name="Msgr. Trevor Murray" userId="d6564771-ca8b-4373-aa26-3cad18547140" providerId="ADAL" clId="{86924C83-4DB1-0549-B9F2-8886B9C3C529}" dt="2023-07-01T18:25:51.328" v="344" actId="2696"/>
        <pc:sldMkLst>
          <pc:docMk/>
          <pc:sldMk cId="1487373268" sldId="10545"/>
        </pc:sldMkLst>
      </pc:sldChg>
      <pc:sldChg chg="add">
        <pc:chgData name="Msgr. Trevor Murray" userId="d6564771-ca8b-4373-aa26-3cad18547140" providerId="ADAL" clId="{86924C83-4DB1-0549-B9F2-8886B9C3C529}" dt="2023-06-26T19:13:28.407" v="117"/>
        <pc:sldMkLst>
          <pc:docMk/>
          <pc:sldMk cId="4077906962" sldId="10546"/>
        </pc:sldMkLst>
      </pc:sldChg>
      <pc:sldChg chg="add">
        <pc:chgData name="Msgr. Trevor Murray" userId="d6564771-ca8b-4373-aa26-3cad18547140" providerId="ADAL" clId="{86924C83-4DB1-0549-B9F2-8886B9C3C529}" dt="2023-06-26T19:13:28.407" v="117"/>
        <pc:sldMkLst>
          <pc:docMk/>
          <pc:sldMk cId="2855481694" sldId="10547"/>
        </pc:sldMkLst>
      </pc:sldChg>
      <pc:sldChg chg="add">
        <pc:chgData name="Msgr. Trevor Murray" userId="d6564771-ca8b-4373-aa26-3cad18547140" providerId="ADAL" clId="{86924C83-4DB1-0549-B9F2-8886B9C3C529}" dt="2023-06-26T19:13:28.407" v="117"/>
        <pc:sldMkLst>
          <pc:docMk/>
          <pc:sldMk cId="2080888790" sldId="10548"/>
        </pc:sldMkLst>
      </pc:sldChg>
      <pc:sldChg chg="add">
        <pc:chgData name="Msgr. Trevor Murray" userId="d6564771-ca8b-4373-aa26-3cad18547140" providerId="ADAL" clId="{86924C83-4DB1-0549-B9F2-8886B9C3C529}" dt="2023-06-26T19:13:28.407" v="117"/>
        <pc:sldMkLst>
          <pc:docMk/>
          <pc:sldMk cId="2662371395" sldId="10549"/>
        </pc:sldMkLst>
      </pc:sldChg>
      <pc:sldChg chg="add">
        <pc:chgData name="Msgr. Trevor Murray" userId="d6564771-ca8b-4373-aa26-3cad18547140" providerId="ADAL" clId="{86924C83-4DB1-0549-B9F2-8886B9C3C529}" dt="2023-06-26T19:13:28.407" v="117"/>
        <pc:sldMkLst>
          <pc:docMk/>
          <pc:sldMk cId="3653895321" sldId="10550"/>
        </pc:sldMkLst>
      </pc:sldChg>
      <pc:sldChg chg="add">
        <pc:chgData name="Msgr. Trevor Murray" userId="d6564771-ca8b-4373-aa26-3cad18547140" providerId="ADAL" clId="{86924C83-4DB1-0549-B9F2-8886B9C3C529}" dt="2023-06-26T19:13:28.407" v="117"/>
        <pc:sldMkLst>
          <pc:docMk/>
          <pc:sldMk cId="2045082948" sldId="10551"/>
        </pc:sldMkLst>
      </pc:sldChg>
      <pc:sldChg chg="add">
        <pc:chgData name="Msgr. Trevor Murray" userId="d6564771-ca8b-4373-aa26-3cad18547140" providerId="ADAL" clId="{86924C83-4DB1-0549-B9F2-8886B9C3C529}" dt="2023-06-26T19:13:28.407" v="117"/>
        <pc:sldMkLst>
          <pc:docMk/>
          <pc:sldMk cId="2562714757" sldId="10552"/>
        </pc:sldMkLst>
      </pc:sldChg>
      <pc:sldChg chg="addSp delSp add del setBg delDesignElem">
        <pc:chgData name="Msgr. Trevor Murray" userId="d6564771-ca8b-4373-aa26-3cad18547140" providerId="ADAL" clId="{86924C83-4DB1-0549-B9F2-8886B9C3C529}" dt="2023-06-28T18:35:20.736" v="122"/>
        <pc:sldMkLst>
          <pc:docMk/>
          <pc:sldMk cId="2962025442" sldId="10553"/>
        </pc:sldMkLst>
      </pc:sldChg>
      <pc:sldChg chg="add del">
        <pc:chgData name="Msgr. Trevor Murray" userId="d6564771-ca8b-4373-aa26-3cad18547140" providerId="ADAL" clId="{86924C83-4DB1-0549-B9F2-8886B9C3C529}" dt="2023-06-28T18:35:20.736" v="122"/>
        <pc:sldMkLst>
          <pc:docMk/>
          <pc:sldMk cId="1468859877" sldId="10554"/>
        </pc:sldMkLst>
      </pc:sldChg>
      <pc:sldChg chg="add del">
        <pc:chgData name="Msgr. Trevor Murray" userId="d6564771-ca8b-4373-aa26-3cad18547140" providerId="ADAL" clId="{86924C83-4DB1-0549-B9F2-8886B9C3C529}" dt="2023-06-28T18:35:20.736" v="122"/>
        <pc:sldMkLst>
          <pc:docMk/>
          <pc:sldMk cId="1908540105" sldId="10555"/>
        </pc:sldMkLst>
      </pc:sldChg>
      <pc:sldChg chg="add del setBg">
        <pc:chgData name="Msgr. Trevor Murray" userId="d6564771-ca8b-4373-aa26-3cad18547140" providerId="ADAL" clId="{86924C83-4DB1-0549-B9F2-8886B9C3C529}" dt="2023-06-28T18:35:20.736" v="122"/>
        <pc:sldMkLst>
          <pc:docMk/>
          <pc:sldMk cId="3524222598" sldId="10556"/>
        </pc:sldMkLst>
      </pc:sldChg>
      <pc:sldChg chg="add">
        <pc:chgData name="Msgr. Trevor Murray" userId="d6564771-ca8b-4373-aa26-3cad18547140" providerId="ADAL" clId="{86924C83-4DB1-0549-B9F2-8886B9C3C529}" dt="2023-06-30T20:42:36.268" v="180"/>
        <pc:sldMkLst>
          <pc:docMk/>
          <pc:sldMk cId="208745718" sldId="10557"/>
        </pc:sldMkLst>
      </pc:sldChg>
      <pc:sldChg chg="add del">
        <pc:chgData name="Msgr. Trevor Murray" userId="d6564771-ca8b-4373-aa26-3cad18547140" providerId="ADAL" clId="{86924C83-4DB1-0549-B9F2-8886B9C3C529}" dt="2023-06-30T20:42:15.345" v="177" actId="2696"/>
        <pc:sldMkLst>
          <pc:docMk/>
          <pc:sldMk cId="552140456" sldId="10557"/>
        </pc:sldMkLst>
      </pc:sldChg>
      <pc:sldChg chg="add del">
        <pc:chgData name="Msgr. Trevor Murray" userId="d6564771-ca8b-4373-aa26-3cad18547140" providerId="ADAL" clId="{86924C83-4DB1-0549-B9F2-8886B9C3C529}" dt="2023-06-30T20:42:36.226" v="179"/>
        <pc:sldMkLst>
          <pc:docMk/>
          <pc:sldMk cId="2316865189" sldId="10557"/>
        </pc:sldMkLst>
      </pc:sldChg>
      <pc:sldChg chg="add">
        <pc:chgData name="Msgr. Trevor Murray" userId="d6564771-ca8b-4373-aa26-3cad18547140" providerId="ADAL" clId="{86924C83-4DB1-0549-B9F2-8886B9C3C529}" dt="2023-07-01T18:22:59.657" v="289"/>
        <pc:sldMkLst>
          <pc:docMk/>
          <pc:sldMk cId="2876743886" sldId="10558"/>
        </pc:sldMkLst>
      </pc:sldChg>
      <pc:sldChg chg="add">
        <pc:chgData name="Msgr. Trevor Murray" userId="d6564771-ca8b-4373-aa26-3cad18547140" providerId="ADAL" clId="{86924C83-4DB1-0549-B9F2-8886B9C3C529}" dt="2023-07-01T18:23:17.314" v="290"/>
        <pc:sldMkLst>
          <pc:docMk/>
          <pc:sldMk cId="639746655" sldId="10559"/>
        </pc:sldMkLst>
      </pc:sldChg>
      <pc:sldChg chg="add">
        <pc:chgData name="Msgr. Trevor Murray" userId="d6564771-ca8b-4373-aa26-3cad18547140" providerId="ADAL" clId="{86924C83-4DB1-0549-B9F2-8886B9C3C529}" dt="2023-07-01T18:23:23.100" v="292"/>
        <pc:sldMkLst>
          <pc:docMk/>
          <pc:sldMk cId="2117653324" sldId="10560"/>
        </pc:sldMkLst>
      </pc:sldChg>
      <pc:sldChg chg="add">
        <pc:chgData name="Msgr. Trevor Murray" userId="d6564771-ca8b-4373-aa26-3cad18547140" providerId="ADAL" clId="{86924C83-4DB1-0549-B9F2-8886B9C3C529}" dt="2023-07-01T18:23:27.253" v="294"/>
        <pc:sldMkLst>
          <pc:docMk/>
          <pc:sldMk cId="4052476150" sldId="10561"/>
        </pc:sldMkLst>
      </pc:sldChg>
      <pc:sldChg chg="add">
        <pc:chgData name="Msgr. Trevor Murray" userId="d6564771-ca8b-4373-aa26-3cad18547140" providerId="ADAL" clId="{86924C83-4DB1-0549-B9F2-8886B9C3C529}" dt="2023-07-01T18:23:35.906" v="296"/>
        <pc:sldMkLst>
          <pc:docMk/>
          <pc:sldMk cId="4008512471" sldId="10562"/>
        </pc:sldMkLst>
      </pc:sldChg>
      <pc:sldChg chg="add">
        <pc:chgData name="Msgr. Trevor Murray" userId="d6564771-ca8b-4373-aa26-3cad18547140" providerId="ADAL" clId="{86924C83-4DB1-0549-B9F2-8886B9C3C529}" dt="2023-07-01T18:23:40.980" v="298"/>
        <pc:sldMkLst>
          <pc:docMk/>
          <pc:sldMk cId="309958295" sldId="10563"/>
        </pc:sldMkLst>
      </pc:sldChg>
      <pc:sldChg chg="add">
        <pc:chgData name="Msgr. Trevor Murray" userId="d6564771-ca8b-4373-aa26-3cad18547140" providerId="ADAL" clId="{86924C83-4DB1-0549-B9F2-8886B9C3C529}" dt="2023-07-01T18:23:46.356" v="300"/>
        <pc:sldMkLst>
          <pc:docMk/>
          <pc:sldMk cId="4074324606" sldId="10564"/>
        </pc:sldMkLst>
      </pc:sldChg>
      <pc:sldChg chg="add">
        <pc:chgData name="Msgr. Trevor Murray" userId="d6564771-ca8b-4373-aa26-3cad18547140" providerId="ADAL" clId="{86924C83-4DB1-0549-B9F2-8886B9C3C529}" dt="2023-07-01T18:23:50.207" v="302"/>
        <pc:sldMkLst>
          <pc:docMk/>
          <pc:sldMk cId="665429400" sldId="10565"/>
        </pc:sldMkLst>
      </pc:sldChg>
      <pc:sldChg chg="add">
        <pc:chgData name="Msgr. Trevor Murray" userId="d6564771-ca8b-4373-aa26-3cad18547140" providerId="ADAL" clId="{86924C83-4DB1-0549-B9F2-8886B9C3C529}" dt="2023-07-01T18:23:58.512" v="304"/>
        <pc:sldMkLst>
          <pc:docMk/>
          <pc:sldMk cId="2128795374" sldId="10566"/>
        </pc:sldMkLst>
      </pc:sldChg>
      <pc:sldChg chg="add">
        <pc:chgData name="Msgr. Trevor Murray" userId="d6564771-ca8b-4373-aa26-3cad18547140" providerId="ADAL" clId="{86924C83-4DB1-0549-B9F2-8886B9C3C529}" dt="2023-07-01T18:24:02.802" v="306"/>
        <pc:sldMkLst>
          <pc:docMk/>
          <pc:sldMk cId="2629467510" sldId="10567"/>
        </pc:sldMkLst>
      </pc:sldChg>
      <pc:sldChg chg="add del">
        <pc:chgData name="Msgr. Trevor Murray" userId="d6564771-ca8b-4373-aa26-3cad18547140" providerId="ADAL" clId="{86924C83-4DB1-0549-B9F2-8886B9C3C529}" dt="2023-07-01T18:24:09.832" v="309" actId="2696"/>
        <pc:sldMkLst>
          <pc:docMk/>
          <pc:sldMk cId="1552629466" sldId="10568"/>
        </pc:sldMkLst>
      </pc:sldChg>
      <pc:sldChg chg="add">
        <pc:chgData name="Msgr. Trevor Murray" userId="d6564771-ca8b-4373-aa26-3cad18547140" providerId="ADAL" clId="{86924C83-4DB1-0549-B9F2-8886B9C3C529}" dt="2023-07-01T18:24:12.365" v="310"/>
        <pc:sldMkLst>
          <pc:docMk/>
          <pc:sldMk cId="2745348507" sldId="10568"/>
        </pc:sldMkLst>
      </pc:sldChg>
      <pc:sldChg chg="add">
        <pc:chgData name="Msgr. Trevor Murray" userId="d6564771-ca8b-4373-aa26-3cad18547140" providerId="ADAL" clId="{86924C83-4DB1-0549-B9F2-8886B9C3C529}" dt="2023-07-01T18:24:17.881" v="312"/>
        <pc:sldMkLst>
          <pc:docMk/>
          <pc:sldMk cId="2561436362" sldId="10569"/>
        </pc:sldMkLst>
      </pc:sldChg>
      <pc:sldChg chg="add ord">
        <pc:chgData name="Msgr. Trevor Murray" userId="d6564771-ca8b-4373-aa26-3cad18547140" providerId="ADAL" clId="{86924C83-4DB1-0549-B9F2-8886B9C3C529}" dt="2023-07-01T18:24:55.219" v="320" actId="20578"/>
        <pc:sldMkLst>
          <pc:docMk/>
          <pc:sldMk cId="1230561561" sldId="10570"/>
        </pc:sldMkLst>
      </pc:sldChg>
      <pc:sldChg chg="add del">
        <pc:chgData name="Msgr. Trevor Murray" userId="d6564771-ca8b-4373-aa26-3cad18547140" providerId="ADAL" clId="{86924C83-4DB1-0549-B9F2-8886B9C3C529}" dt="2023-07-01T18:24:39.627" v="318" actId="2696"/>
        <pc:sldMkLst>
          <pc:docMk/>
          <pc:sldMk cId="3921388318" sldId="10570"/>
        </pc:sldMkLst>
      </pc:sldChg>
      <pc:sldChg chg="add del">
        <pc:chgData name="Msgr. Trevor Murray" userId="d6564771-ca8b-4373-aa26-3cad18547140" providerId="ADAL" clId="{86924C83-4DB1-0549-B9F2-8886B9C3C529}" dt="2023-07-01T18:24:38.829" v="317" actId="2696"/>
        <pc:sldMkLst>
          <pc:docMk/>
          <pc:sldMk cId="1569420029" sldId="10571"/>
        </pc:sldMkLst>
      </pc:sldChg>
      <pc:sldChg chg="add">
        <pc:chgData name="Msgr. Trevor Murray" userId="d6564771-ca8b-4373-aa26-3cad18547140" providerId="ADAL" clId="{86924C83-4DB1-0549-B9F2-8886B9C3C529}" dt="2023-07-01T18:25:00.176" v="321"/>
        <pc:sldMkLst>
          <pc:docMk/>
          <pc:sldMk cId="3222812967" sldId="10571"/>
        </pc:sldMkLst>
      </pc:sldChg>
      <pc:sldChg chg="add">
        <pc:chgData name="Msgr. Trevor Murray" userId="d6564771-ca8b-4373-aa26-3cad18547140" providerId="ADAL" clId="{86924C83-4DB1-0549-B9F2-8886B9C3C529}" dt="2023-07-01T18:25:07.062" v="323"/>
        <pc:sldMkLst>
          <pc:docMk/>
          <pc:sldMk cId="2924446643" sldId="10572"/>
        </pc:sldMkLst>
      </pc:sldChg>
      <pc:sldChg chg="add">
        <pc:chgData name="Msgr. Trevor Murray" userId="d6564771-ca8b-4373-aa26-3cad18547140" providerId="ADAL" clId="{86924C83-4DB1-0549-B9F2-8886B9C3C529}" dt="2023-07-01T18:25:12.145" v="325"/>
        <pc:sldMkLst>
          <pc:docMk/>
          <pc:sldMk cId="1561247528" sldId="10573"/>
        </pc:sldMkLst>
      </pc:sldChg>
      <pc:sldChg chg="add">
        <pc:chgData name="Msgr. Trevor Murray" userId="d6564771-ca8b-4373-aa26-3cad18547140" providerId="ADAL" clId="{86924C83-4DB1-0549-B9F2-8886B9C3C529}" dt="2023-07-01T18:25:16.444" v="327"/>
        <pc:sldMkLst>
          <pc:docMk/>
          <pc:sldMk cId="1193034973" sldId="10574"/>
        </pc:sldMkLst>
      </pc:sldChg>
      <pc:sldChg chg="add">
        <pc:chgData name="Msgr. Trevor Murray" userId="d6564771-ca8b-4373-aa26-3cad18547140" providerId="ADAL" clId="{86924C83-4DB1-0549-B9F2-8886B9C3C529}" dt="2023-07-01T18:25:20.548" v="329"/>
        <pc:sldMkLst>
          <pc:docMk/>
          <pc:sldMk cId="2227127959" sldId="10575"/>
        </pc:sldMkLst>
      </pc:sldChg>
      <pc:sldChg chg="add">
        <pc:chgData name="Msgr. Trevor Murray" userId="d6564771-ca8b-4373-aa26-3cad18547140" providerId="ADAL" clId="{86924C83-4DB1-0549-B9F2-8886B9C3C529}" dt="2023-07-01T18:25:23.909" v="331"/>
        <pc:sldMkLst>
          <pc:docMk/>
          <pc:sldMk cId="1652332569" sldId="10576"/>
        </pc:sldMkLst>
      </pc:sldChg>
      <pc:sldChg chg="add">
        <pc:chgData name="Msgr. Trevor Murray" userId="d6564771-ca8b-4373-aa26-3cad18547140" providerId="ADAL" clId="{86924C83-4DB1-0549-B9F2-8886B9C3C529}" dt="2023-07-01T18:25:28.072" v="333"/>
        <pc:sldMkLst>
          <pc:docMk/>
          <pc:sldMk cId="1507785743" sldId="10577"/>
        </pc:sldMkLst>
      </pc:sldChg>
      <pc:sldChg chg="add">
        <pc:chgData name="Msgr. Trevor Murray" userId="d6564771-ca8b-4373-aa26-3cad18547140" providerId="ADAL" clId="{86924C83-4DB1-0549-B9F2-8886B9C3C529}" dt="2023-07-01T18:25:32.248" v="335"/>
        <pc:sldMkLst>
          <pc:docMk/>
          <pc:sldMk cId="2130046608" sldId="10578"/>
        </pc:sldMkLst>
      </pc:sldChg>
      <pc:sldChg chg="add">
        <pc:chgData name="Msgr. Trevor Murray" userId="d6564771-ca8b-4373-aa26-3cad18547140" providerId="ADAL" clId="{86924C83-4DB1-0549-B9F2-8886B9C3C529}" dt="2023-07-01T18:25:36.007" v="337"/>
        <pc:sldMkLst>
          <pc:docMk/>
          <pc:sldMk cId="102764828" sldId="10579"/>
        </pc:sldMkLst>
      </pc:sldChg>
      <pc:sldChg chg="add">
        <pc:chgData name="Msgr. Trevor Murray" userId="d6564771-ca8b-4373-aa26-3cad18547140" providerId="ADAL" clId="{86924C83-4DB1-0549-B9F2-8886B9C3C529}" dt="2023-07-01T18:25:39.041" v="339"/>
        <pc:sldMkLst>
          <pc:docMk/>
          <pc:sldMk cId="795171095" sldId="10580"/>
        </pc:sldMkLst>
      </pc:sldChg>
      <pc:sldChg chg="add">
        <pc:chgData name="Msgr. Trevor Murray" userId="d6564771-ca8b-4373-aa26-3cad18547140" providerId="ADAL" clId="{86924C83-4DB1-0549-B9F2-8886B9C3C529}" dt="2023-07-01T18:25:43.766" v="341"/>
        <pc:sldMkLst>
          <pc:docMk/>
          <pc:sldMk cId="1044237293" sldId="10581"/>
        </pc:sldMkLst>
      </pc:sldChg>
      <pc:sldChg chg="add">
        <pc:chgData name="Msgr. Trevor Murray" userId="d6564771-ca8b-4373-aa26-3cad18547140" providerId="ADAL" clId="{86924C83-4DB1-0549-B9F2-8886B9C3C529}" dt="2023-07-01T18:25:49.682" v="343"/>
        <pc:sldMkLst>
          <pc:docMk/>
          <pc:sldMk cId="389838033" sldId="10582"/>
        </pc:sldMkLst>
      </pc:sldChg>
      <pc:sldChg chg="add">
        <pc:chgData name="Msgr. Trevor Murray" userId="d6564771-ca8b-4373-aa26-3cad18547140" providerId="ADAL" clId="{86924C83-4DB1-0549-B9F2-8886B9C3C529}" dt="2023-07-01T18:26:01.041" v="345"/>
        <pc:sldMkLst>
          <pc:docMk/>
          <pc:sldMk cId="3894345864" sldId="10583"/>
        </pc:sldMkLst>
      </pc:sldChg>
      <pc:sldChg chg="add">
        <pc:chgData name="Msgr. Trevor Murray" userId="d6564771-ca8b-4373-aa26-3cad18547140" providerId="ADAL" clId="{86924C83-4DB1-0549-B9F2-8886B9C3C529}" dt="2023-07-01T18:26:04.916" v="347"/>
        <pc:sldMkLst>
          <pc:docMk/>
          <pc:sldMk cId="549694898" sldId="10584"/>
        </pc:sldMkLst>
      </pc:sldChg>
      <pc:sldChg chg="addSp delSp modSp add mod ord">
        <pc:chgData name="Msgr. Trevor Murray" userId="d6564771-ca8b-4373-aa26-3cad18547140" providerId="ADAL" clId="{86924C83-4DB1-0549-B9F2-8886B9C3C529}" dt="2023-07-01T18:28:16.042" v="355" actId="20578"/>
        <pc:sldMkLst>
          <pc:docMk/>
          <pc:sldMk cId="30860810" sldId="10585"/>
        </pc:sldMkLst>
      </pc:sldChg>
      <pc:sldMasterChg chg="del delSldLayout">
        <pc:chgData name="Msgr. Trevor Murray" userId="d6564771-ca8b-4373-aa26-3cad18547140" providerId="ADAL" clId="{86924C83-4DB1-0549-B9F2-8886B9C3C529}" dt="2023-06-26T18:52:59.875" v="87" actId="2696"/>
        <pc:sldMasterMkLst>
          <pc:docMk/>
          <pc:sldMasterMk cId="1125765535" sldId="2147483836"/>
        </pc:sldMasterMkLst>
        <pc:sldLayoutChg chg="del">
          <pc:chgData name="Msgr. Trevor Murray" userId="d6564771-ca8b-4373-aa26-3cad18547140" providerId="ADAL" clId="{86924C83-4DB1-0549-B9F2-8886B9C3C529}" dt="2023-06-26T18:52:59.860" v="76" actId="2696"/>
          <pc:sldLayoutMkLst>
            <pc:docMk/>
            <pc:sldMasterMk cId="1125765535" sldId="2147483836"/>
            <pc:sldLayoutMk cId="263550201" sldId="2147483837"/>
          </pc:sldLayoutMkLst>
        </pc:sldLayoutChg>
        <pc:sldLayoutChg chg="del">
          <pc:chgData name="Msgr. Trevor Murray" userId="d6564771-ca8b-4373-aa26-3cad18547140" providerId="ADAL" clId="{86924C83-4DB1-0549-B9F2-8886B9C3C529}" dt="2023-06-26T18:52:59.862" v="77" actId="2696"/>
          <pc:sldLayoutMkLst>
            <pc:docMk/>
            <pc:sldMasterMk cId="1125765535" sldId="2147483836"/>
            <pc:sldLayoutMk cId="1672741833" sldId="2147483838"/>
          </pc:sldLayoutMkLst>
        </pc:sldLayoutChg>
        <pc:sldLayoutChg chg="del">
          <pc:chgData name="Msgr. Trevor Murray" userId="d6564771-ca8b-4373-aa26-3cad18547140" providerId="ADAL" clId="{86924C83-4DB1-0549-B9F2-8886B9C3C529}" dt="2023-06-26T18:52:59.863" v="78" actId="2696"/>
          <pc:sldLayoutMkLst>
            <pc:docMk/>
            <pc:sldMasterMk cId="1125765535" sldId="2147483836"/>
            <pc:sldLayoutMk cId="1854296255" sldId="2147483839"/>
          </pc:sldLayoutMkLst>
        </pc:sldLayoutChg>
        <pc:sldLayoutChg chg="del">
          <pc:chgData name="Msgr. Trevor Murray" userId="d6564771-ca8b-4373-aa26-3cad18547140" providerId="ADAL" clId="{86924C83-4DB1-0549-B9F2-8886B9C3C529}" dt="2023-06-26T18:52:59.865" v="79" actId="2696"/>
          <pc:sldLayoutMkLst>
            <pc:docMk/>
            <pc:sldMasterMk cId="1125765535" sldId="2147483836"/>
            <pc:sldLayoutMk cId="689054816" sldId="2147483840"/>
          </pc:sldLayoutMkLst>
        </pc:sldLayoutChg>
        <pc:sldLayoutChg chg="del">
          <pc:chgData name="Msgr. Trevor Murray" userId="d6564771-ca8b-4373-aa26-3cad18547140" providerId="ADAL" clId="{86924C83-4DB1-0549-B9F2-8886B9C3C529}" dt="2023-06-26T18:52:59.866" v="80" actId="2696"/>
          <pc:sldLayoutMkLst>
            <pc:docMk/>
            <pc:sldMasterMk cId="1125765535" sldId="2147483836"/>
            <pc:sldLayoutMk cId="3918400456" sldId="2147483841"/>
          </pc:sldLayoutMkLst>
        </pc:sldLayoutChg>
        <pc:sldLayoutChg chg="del">
          <pc:chgData name="Msgr. Trevor Murray" userId="d6564771-ca8b-4373-aa26-3cad18547140" providerId="ADAL" clId="{86924C83-4DB1-0549-B9F2-8886B9C3C529}" dt="2023-06-26T18:52:59.867" v="81" actId="2696"/>
          <pc:sldLayoutMkLst>
            <pc:docMk/>
            <pc:sldMasterMk cId="1125765535" sldId="2147483836"/>
            <pc:sldLayoutMk cId="2467787680" sldId="2147483842"/>
          </pc:sldLayoutMkLst>
        </pc:sldLayoutChg>
        <pc:sldLayoutChg chg="del">
          <pc:chgData name="Msgr. Trevor Murray" userId="d6564771-ca8b-4373-aa26-3cad18547140" providerId="ADAL" clId="{86924C83-4DB1-0549-B9F2-8886B9C3C529}" dt="2023-06-26T18:52:59.868" v="82" actId="2696"/>
          <pc:sldLayoutMkLst>
            <pc:docMk/>
            <pc:sldMasterMk cId="1125765535" sldId="2147483836"/>
            <pc:sldLayoutMk cId="3363479245" sldId="2147483843"/>
          </pc:sldLayoutMkLst>
        </pc:sldLayoutChg>
        <pc:sldLayoutChg chg="del">
          <pc:chgData name="Msgr. Trevor Murray" userId="d6564771-ca8b-4373-aa26-3cad18547140" providerId="ADAL" clId="{86924C83-4DB1-0549-B9F2-8886B9C3C529}" dt="2023-06-26T18:52:59.870" v="83" actId="2696"/>
          <pc:sldLayoutMkLst>
            <pc:docMk/>
            <pc:sldMasterMk cId="1125765535" sldId="2147483836"/>
            <pc:sldLayoutMk cId="3740173438" sldId="2147483844"/>
          </pc:sldLayoutMkLst>
        </pc:sldLayoutChg>
        <pc:sldLayoutChg chg="del">
          <pc:chgData name="Msgr. Trevor Murray" userId="d6564771-ca8b-4373-aa26-3cad18547140" providerId="ADAL" clId="{86924C83-4DB1-0549-B9F2-8886B9C3C529}" dt="2023-06-26T18:52:59.871" v="84" actId="2696"/>
          <pc:sldLayoutMkLst>
            <pc:docMk/>
            <pc:sldMasterMk cId="1125765535" sldId="2147483836"/>
            <pc:sldLayoutMk cId="1457667478" sldId="2147483845"/>
          </pc:sldLayoutMkLst>
        </pc:sldLayoutChg>
        <pc:sldLayoutChg chg="del">
          <pc:chgData name="Msgr. Trevor Murray" userId="d6564771-ca8b-4373-aa26-3cad18547140" providerId="ADAL" clId="{86924C83-4DB1-0549-B9F2-8886B9C3C529}" dt="2023-06-26T18:52:59.872" v="85" actId="2696"/>
          <pc:sldLayoutMkLst>
            <pc:docMk/>
            <pc:sldMasterMk cId="1125765535" sldId="2147483836"/>
            <pc:sldLayoutMk cId="3721460978" sldId="2147483846"/>
          </pc:sldLayoutMkLst>
        </pc:sldLayoutChg>
        <pc:sldLayoutChg chg="del">
          <pc:chgData name="Msgr. Trevor Murray" userId="d6564771-ca8b-4373-aa26-3cad18547140" providerId="ADAL" clId="{86924C83-4DB1-0549-B9F2-8886B9C3C529}" dt="2023-06-26T18:52:59.873" v="86" actId="2696"/>
          <pc:sldLayoutMkLst>
            <pc:docMk/>
            <pc:sldMasterMk cId="1125765535" sldId="2147483836"/>
            <pc:sldLayoutMk cId="3505464074" sldId="2147483847"/>
          </pc:sldLayoutMkLst>
        </pc:sldLayoutChg>
      </pc:sldMasterChg>
    </pc:docChg>
  </pc:docChgLst>
  <pc:docChgLst>
    <pc:chgData name="dataprojector" userId="54bf8dbd-183f-41bb-a457-e270a2ce7e4f" providerId="ADAL" clId="{02B3AD38-7828-4E46-BB4A-A547AE519ECE}"/>
    <pc:docChg chg="sldOrd">
      <pc:chgData name="dataprojector" userId="54bf8dbd-183f-41bb-a457-e270a2ce7e4f" providerId="ADAL" clId="{02B3AD38-7828-4E46-BB4A-A547AE519ECE}" dt="2023-09-09T19:43:10.055" v="0" actId="20578"/>
      <pc:docMkLst>
        <pc:docMk/>
      </pc:docMkLst>
      <pc:sldChg chg="ord">
        <pc:chgData name="dataprojector" userId="54bf8dbd-183f-41bb-a457-e270a2ce7e4f" providerId="ADAL" clId="{02B3AD38-7828-4E46-BB4A-A547AE519ECE}" dt="2023-09-09T19:43:10.055" v="0" actId="20578"/>
        <pc:sldMkLst>
          <pc:docMk/>
          <pc:sldMk cId="1291679803" sldId="10926"/>
        </pc:sldMkLst>
      </pc:sldChg>
    </pc:docChg>
  </pc:docChgLst>
  <pc:docChgLst>
    <pc:chgData name="Msgr. Trevor Murray" userId="d6564771-ca8b-4373-aa26-3cad18547140" providerId="ADAL" clId="{730083F4-42AF-BE45-B4C5-DD59C41B4BE4}"/>
    <pc:docChg chg="undo custSel addSld delSld modSld sldOrd">
      <pc:chgData name="Msgr. Trevor Murray" userId="d6564771-ca8b-4373-aa26-3cad18547140" providerId="ADAL" clId="{730083F4-42AF-BE45-B4C5-DD59C41B4BE4}" dt="2023-06-24T18:41:43.649" v="283" actId="20577"/>
      <pc:docMkLst>
        <pc:docMk/>
      </pc:docMkLst>
      <pc:sldChg chg="del">
        <pc:chgData name="Msgr. Trevor Murray" userId="d6564771-ca8b-4373-aa26-3cad18547140" providerId="ADAL" clId="{730083F4-42AF-BE45-B4C5-DD59C41B4BE4}" dt="2023-06-22T22:56:37.464" v="30" actId="2696"/>
        <pc:sldMkLst>
          <pc:docMk/>
          <pc:sldMk cId="0" sldId="256"/>
        </pc:sldMkLst>
      </pc:sldChg>
      <pc:sldChg chg="del">
        <pc:chgData name="Msgr. Trevor Murray" userId="d6564771-ca8b-4373-aa26-3cad18547140" providerId="ADAL" clId="{730083F4-42AF-BE45-B4C5-DD59C41B4BE4}" dt="2023-06-22T22:56:37.799" v="31" actId="2696"/>
        <pc:sldMkLst>
          <pc:docMk/>
          <pc:sldMk cId="2793938727" sldId="257"/>
        </pc:sldMkLst>
      </pc:sldChg>
      <pc:sldChg chg="del">
        <pc:chgData name="Msgr. Trevor Murray" userId="d6564771-ca8b-4373-aa26-3cad18547140" providerId="ADAL" clId="{730083F4-42AF-BE45-B4C5-DD59C41B4BE4}" dt="2023-06-22T22:56:28.992" v="26" actId="2696"/>
        <pc:sldMkLst>
          <pc:docMk/>
          <pc:sldMk cId="2795395184" sldId="261"/>
        </pc:sldMkLst>
      </pc:sldChg>
      <pc:sldChg chg="del">
        <pc:chgData name="Msgr. Trevor Murray" userId="d6564771-ca8b-4373-aa26-3cad18547140" providerId="ADAL" clId="{730083F4-42AF-BE45-B4C5-DD59C41B4BE4}" dt="2023-06-22T22:56:29.388" v="27" actId="2696"/>
        <pc:sldMkLst>
          <pc:docMk/>
          <pc:sldMk cId="1304401643" sldId="262"/>
        </pc:sldMkLst>
      </pc:sldChg>
      <pc:sldChg chg="del">
        <pc:chgData name="Msgr. Trevor Murray" userId="d6564771-ca8b-4373-aa26-3cad18547140" providerId="ADAL" clId="{730083F4-42AF-BE45-B4C5-DD59C41B4BE4}" dt="2023-06-22T22:56:30.502" v="28" actId="2696"/>
        <pc:sldMkLst>
          <pc:docMk/>
          <pc:sldMk cId="333544875" sldId="263"/>
        </pc:sldMkLst>
      </pc:sldChg>
      <pc:sldChg chg="modSp mod">
        <pc:chgData name="Msgr. Trevor Murray" userId="d6564771-ca8b-4373-aa26-3cad18547140" providerId="ADAL" clId="{730083F4-42AF-BE45-B4C5-DD59C41B4BE4}" dt="2023-06-22T23:02:04.751" v="84" actId="20577"/>
        <pc:sldMkLst>
          <pc:docMk/>
          <pc:sldMk cId="0" sldId="297"/>
        </pc:sldMkLst>
      </pc:sldChg>
      <pc:sldChg chg="add modTransition">
        <pc:chgData name="Msgr. Trevor Murray" userId="d6564771-ca8b-4373-aa26-3cad18547140" providerId="ADAL" clId="{730083F4-42AF-BE45-B4C5-DD59C41B4BE4}" dt="2023-06-22T22:53:49.565" v="12"/>
        <pc:sldMkLst>
          <pc:docMk/>
          <pc:sldMk cId="0" sldId="660"/>
        </pc:sldMkLst>
      </pc:sldChg>
      <pc:sldChg chg="add modTransition">
        <pc:chgData name="Msgr. Trevor Murray" userId="d6564771-ca8b-4373-aa26-3cad18547140" providerId="ADAL" clId="{730083F4-42AF-BE45-B4C5-DD59C41B4BE4}" dt="2023-06-22T22:53:49.565" v="12"/>
        <pc:sldMkLst>
          <pc:docMk/>
          <pc:sldMk cId="0" sldId="661"/>
        </pc:sldMkLst>
      </pc:sldChg>
      <pc:sldChg chg="add modTransition">
        <pc:chgData name="Msgr. Trevor Murray" userId="d6564771-ca8b-4373-aa26-3cad18547140" providerId="ADAL" clId="{730083F4-42AF-BE45-B4C5-DD59C41B4BE4}" dt="2023-06-22T22:53:49.565" v="12"/>
        <pc:sldMkLst>
          <pc:docMk/>
          <pc:sldMk cId="0" sldId="662"/>
        </pc:sldMkLst>
      </pc:sldChg>
      <pc:sldChg chg="add del modTransition">
        <pc:chgData name="Msgr. Trevor Murray" userId="d6564771-ca8b-4373-aa26-3cad18547140" providerId="ADAL" clId="{730083F4-42AF-BE45-B4C5-DD59C41B4BE4}" dt="2023-06-22T22:54:28.237" v="18" actId="2696"/>
        <pc:sldMkLst>
          <pc:docMk/>
          <pc:sldMk cId="0" sldId="663"/>
        </pc:sldMkLst>
      </pc:sldChg>
      <pc:sldChg chg="add del modTransition">
        <pc:chgData name="Msgr. Trevor Murray" userId="d6564771-ca8b-4373-aa26-3cad18547140" providerId="ADAL" clId="{730083F4-42AF-BE45-B4C5-DD59C41B4BE4}" dt="2023-06-22T22:54:29.386" v="19" actId="2696"/>
        <pc:sldMkLst>
          <pc:docMk/>
          <pc:sldMk cId="0" sldId="664"/>
        </pc:sldMkLst>
      </pc:sldChg>
      <pc:sldChg chg="add modTransition">
        <pc:chgData name="Msgr. Trevor Murray" userId="d6564771-ca8b-4373-aa26-3cad18547140" providerId="ADAL" clId="{730083F4-42AF-BE45-B4C5-DD59C41B4BE4}" dt="2023-06-22T22:53:49.565" v="12"/>
        <pc:sldMkLst>
          <pc:docMk/>
          <pc:sldMk cId="0" sldId="665"/>
        </pc:sldMkLst>
      </pc:sldChg>
      <pc:sldChg chg="add del modTransition">
        <pc:chgData name="Msgr. Trevor Murray" userId="d6564771-ca8b-4373-aa26-3cad18547140" providerId="ADAL" clId="{730083F4-42AF-BE45-B4C5-DD59C41B4BE4}" dt="2023-06-22T22:54:32.925" v="20" actId="2696"/>
        <pc:sldMkLst>
          <pc:docMk/>
          <pc:sldMk cId="0" sldId="666"/>
        </pc:sldMkLst>
      </pc:sldChg>
      <pc:sldChg chg="add del modTransition">
        <pc:chgData name="Msgr. Trevor Murray" userId="d6564771-ca8b-4373-aa26-3cad18547140" providerId="ADAL" clId="{730083F4-42AF-BE45-B4C5-DD59C41B4BE4}" dt="2023-06-22T22:54:33.759" v="21" actId="2696"/>
        <pc:sldMkLst>
          <pc:docMk/>
          <pc:sldMk cId="0" sldId="667"/>
        </pc:sldMkLst>
      </pc:sldChg>
      <pc:sldChg chg="add modTransition">
        <pc:chgData name="Msgr. Trevor Murray" userId="d6564771-ca8b-4373-aa26-3cad18547140" providerId="ADAL" clId="{730083F4-42AF-BE45-B4C5-DD59C41B4BE4}" dt="2023-06-22T22:53:49.565" v="12"/>
        <pc:sldMkLst>
          <pc:docMk/>
          <pc:sldMk cId="0" sldId="668"/>
        </pc:sldMkLst>
      </pc:sldChg>
      <pc:sldChg chg="modSp mod">
        <pc:chgData name="Msgr. Trevor Murray" userId="d6564771-ca8b-4373-aa26-3cad18547140" providerId="ADAL" clId="{730083F4-42AF-BE45-B4C5-DD59C41B4BE4}" dt="2023-06-22T23:00:32.226" v="63" actId="20577"/>
        <pc:sldMkLst>
          <pc:docMk/>
          <pc:sldMk cId="1747120192" sldId="9730"/>
        </pc:sldMkLst>
      </pc:sldChg>
      <pc:sldChg chg="modSp mod">
        <pc:chgData name="Msgr. Trevor Murray" userId="d6564771-ca8b-4373-aa26-3cad18547140" providerId="ADAL" clId="{730083F4-42AF-BE45-B4C5-DD59C41B4BE4}" dt="2023-06-22T23:01:10.759" v="68" actId="20577"/>
        <pc:sldMkLst>
          <pc:docMk/>
          <pc:sldMk cId="2182778831" sldId="10111"/>
        </pc:sldMkLst>
      </pc:sldChg>
      <pc:sldChg chg="add">
        <pc:chgData name="Msgr. Trevor Murray" userId="d6564771-ca8b-4373-aa26-3cad18547140" providerId="ADAL" clId="{730083F4-42AF-BE45-B4C5-DD59C41B4BE4}" dt="2023-06-22T22:56:34.575" v="29"/>
        <pc:sldMkLst>
          <pc:docMk/>
          <pc:sldMk cId="2415501356" sldId="10216"/>
        </pc:sldMkLst>
      </pc:sldChg>
      <pc:sldChg chg="add">
        <pc:chgData name="Msgr. Trevor Murray" userId="d6564771-ca8b-4373-aa26-3cad18547140" providerId="ADAL" clId="{730083F4-42AF-BE45-B4C5-DD59C41B4BE4}" dt="2023-06-22T22:56:34.575" v="29"/>
        <pc:sldMkLst>
          <pc:docMk/>
          <pc:sldMk cId="3777833170" sldId="10217"/>
        </pc:sldMkLst>
      </pc:sldChg>
      <pc:sldChg chg="modSp mod">
        <pc:chgData name="Msgr. Trevor Murray" userId="d6564771-ca8b-4373-aa26-3cad18547140" providerId="ADAL" clId="{730083F4-42AF-BE45-B4C5-DD59C41B4BE4}" dt="2023-06-22T22:51:02.998" v="5" actId="20577"/>
        <pc:sldMkLst>
          <pc:docMk/>
          <pc:sldMk cId="851244251" sldId="10345"/>
        </pc:sldMkLst>
      </pc:sldChg>
      <pc:sldChg chg="add">
        <pc:chgData name="Msgr. Trevor Murray" userId="d6564771-ca8b-4373-aa26-3cad18547140" providerId="ADAL" clId="{730083F4-42AF-BE45-B4C5-DD59C41B4BE4}" dt="2023-06-22T22:56:34.575" v="29"/>
        <pc:sldMkLst>
          <pc:docMk/>
          <pc:sldMk cId="1360390878" sldId="10382"/>
        </pc:sldMkLst>
      </pc:sldChg>
      <pc:sldChg chg="del">
        <pc:chgData name="Msgr. Trevor Murray" userId="d6564771-ca8b-4373-aa26-3cad18547140" providerId="ADAL" clId="{730083F4-42AF-BE45-B4C5-DD59C41B4BE4}" dt="2023-06-22T22:54:43.931" v="22" actId="2696"/>
        <pc:sldMkLst>
          <pc:docMk/>
          <pc:sldMk cId="320768561" sldId="10396"/>
        </pc:sldMkLst>
      </pc:sldChg>
      <pc:sldChg chg="del">
        <pc:chgData name="Msgr. Trevor Murray" userId="d6564771-ca8b-4373-aa26-3cad18547140" providerId="ADAL" clId="{730083F4-42AF-BE45-B4C5-DD59C41B4BE4}" dt="2023-06-22T22:53:54.539" v="13" actId="2696"/>
        <pc:sldMkLst>
          <pc:docMk/>
          <pc:sldMk cId="1959626602" sldId="10433"/>
        </pc:sldMkLst>
      </pc:sldChg>
      <pc:sldChg chg="del">
        <pc:chgData name="Msgr. Trevor Murray" userId="d6564771-ca8b-4373-aa26-3cad18547140" providerId="ADAL" clId="{730083F4-42AF-BE45-B4C5-DD59C41B4BE4}" dt="2023-06-22T22:53:54.988" v="14" actId="2696"/>
        <pc:sldMkLst>
          <pc:docMk/>
          <pc:sldMk cId="857990990" sldId="10434"/>
        </pc:sldMkLst>
      </pc:sldChg>
      <pc:sldChg chg="del">
        <pc:chgData name="Msgr. Trevor Murray" userId="d6564771-ca8b-4373-aa26-3cad18547140" providerId="ADAL" clId="{730083F4-42AF-BE45-B4C5-DD59C41B4BE4}" dt="2023-06-22T22:53:55.406" v="15" actId="2696"/>
        <pc:sldMkLst>
          <pc:docMk/>
          <pc:sldMk cId="2331009603" sldId="10435"/>
        </pc:sldMkLst>
      </pc:sldChg>
      <pc:sldChg chg="del">
        <pc:chgData name="Msgr. Trevor Murray" userId="d6564771-ca8b-4373-aa26-3cad18547140" providerId="ADAL" clId="{730083F4-42AF-BE45-B4C5-DD59C41B4BE4}" dt="2023-06-22T22:53:55.858" v="16" actId="2696"/>
        <pc:sldMkLst>
          <pc:docMk/>
          <pc:sldMk cId="4289936904" sldId="10436"/>
        </pc:sldMkLst>
      </pc:sldChg>
      <pc:sldChg chg="del">
        <pc:chgData name="Msgr. Trevor Murray" userId="d6564771-ca8b-4373-aa26-3cad18547140" providerId="ADAL" clId="{730083F4-42AF-BE45-B4C5-DD59C41B4BE4}" dt="2023-06-22T22:53:56.298" v="17" actId="2696"/>
        <pc:sldMkLst>
          <pc:docMk/>
          <pc:sldMk cId="1523402003" sldId="10437"/>
        </pc:sldMkLst>
      </pc:sldChg>
      <pc:sldChg chg="del">
        <pc:chgData name="Msgr. Trevor Murray" userId="d6564771-ca8b-4373-aa26-3cad18547140" providerId="ADAL" clId="{730083F4-42AF-BE45-B4C5-DD59C41B4BE4}" dt="2023-06-22T22:56:27.888" v="23" actId="2696"/>
        <pc:sldMkLst>
          <pc:docMk/>
          <pc:sldMk cId="910322609" sldId="10459"/>
        </pc:sldMkLst>
      </pc:sldChg>
      <pc:sldChg chg="del">
        <pc:chgData name="Msgr. Trevor Murray" userId="d6564771-ca8b-4373-aa26-3cad18547140" providerId="ADAL" clId="{730083F4-42AF-BE45-B4C5-DD59C41B4BE4}" dt="2023-06-24T02:11:35.426" v="85" actId="2696"/>
        <pc:sldMkLst>
          <pc:docMk/>
          <pc:sldMk cId="3171393779" sldId="10463"/>
        </pc:sldMkLst>
      </pc:sldChg>
      <pc:sldChg chg="del">
        <pc:chgData name="Msgr. Trevor Murray" userId="d6564771-ca8b-4373-aa26-3cad18547140" providerId="ADAL" clId="{730083F4-42AF-BE45-B4C5-DD59C41B4BE4}" dt="2023-06-22T22:56:28.354" v="24" actId="2696"/>
        <pc:sldMkLst>
          <pc:docMk/>
          <pc:sldMk cId="0" sldId="10465"/>
        </pc:sldMkLst>
      </pc:sldChg>
      <pc:sldChg chg="del">
        <pc:chgData name="Msgr. Trevor Murray" userId="d6564771-ca8b-4373-aa26-3cad18547140" providerId="ADAL" clId="{730083F4-42AF-BE45-B4C5-DD59C41B4BE4}" dt="2023-06-22T22:56:28.651" v="25" actId="2696"/>
        <pc:sldMkLst>
          <pc:docMk/>
          <pc:sldMk cId="3948112986" sldId="10466"/>
        </pc:sldMkLst>
      </pc:sldChg>
      <pc:sldChg chg="del">
        <pc:chgData name="Msgr. Trevor Murray" userId="d6564771-ca8b-4373-aa26-3cad18547140" providerId="ADAL" clId="{730083F4-42AF-BE45-B4C5-DD59C41B4BE4}" dt="2023-06-22T22:52:17.694" v="7" actId="2696"/>
        <pc:sldMkLst>
          <pc:docMk/>
          <pc:sldMk cId="0" sldId="10471"/>
        </pc:sldMkLst>
      </pc:sldChg>
      <pc:sldChg chg="del">
        <pc:chgData name="Msgr. Trevor Murray" userId="d6564771-ca8b-4373-aa26-3cad18547140" providerId="ADAL" clId="{730083F4-42AF-BE45-B4C5-DD59C41B4BE4}" dt="2023-06-22T22:52:18.069" v="8" actId="2696"/>
        <pc:sldMkLst>
          <pc:docMk/>
          <pc:sldMk cId="0" sldId="10472"/>
        </pc:sldMkLst>
      </pc:sldChg>
      <pc:sldChg chg="del">
        <pc:chgData name="Msgr. Trevor Murray" userId="d6564771-ca8b-4373-aa26-3cad18547140" providerId="ADAL" clId="{730083F4-42AF-BE45-B4C5-DD59C41B4BE4}" dt="2023-06-22T22:52:18.515" v="9" actId="2696"/>
        <pc:sldMkLst>
          <pc:docMk/>
          <pc:sldMk cId="0" sldId="10473"/>
        </pc:sldMkLst>
      </pc:sldChg>
      <pc:sldChg chg="del">
        <pc:chgData name="Msgr. Trevor Murray" userId="d6564771-ca8b-4373-aa26-3cad18547140" providerId="ADAL" clId="{730083F4-42AF-BE45-B4C5-DD59C41B4BE4}" dt="2023-06-22T22:56:37.998" v="32" actId="2696"/>
        <pc:sldMkLst>
          <pc:docMk/>
          <pc:sldMk cId="0" sldId="10474"/>
        </pc:sldMkLst>
      </pc:sldChg>
      <pc:sldChg chg="del">
        <pc:chgData name="Msgr. Trevor Murray" userId="d6564771-ca8b-4373-aa26-3cad18547140" providerId="ADAL" clId="{730083F4-42AF-BE45-B4C5-DD59C41B4BE4}" dt="2023-06-22T22:56:38.427" v="33" actId="2696"/>
        <pc:sldMkLst>
          <pc:docMk/>
          <pc:sldMk cId="0" sldId="10475"/>
        </pc:sldMkLst>
      </pc:sldChg>
      <pc:sldChg chg="del">
        <pc:chgData name="Msgr. Trevor Murray" userId="d6564771-ca8b-4373-aa26-3cad18547140" providerId="ADAL" clId="{730083F4-42AF-BE45-B4C5-DD59C41B4BE4}" dt="2023-06-22T22:56:38.957" v="34" actId="2696"/>
        <pc:sldMkLst>
          <pc:docMk/>
          <pc:sldMk cId="0" sldId="10476"/>
        </pc:sldMkLst>
      </pc:sldChg>
      <pc:sldChg chg="del">
        <pc:chgData name="Msgr. Trevor Murray" userId="d6564771-ca8b-4373-aa26-3cad18547140" providerId="ADAL" clId="{730083F4-42AF-BE45-B4C5-DD59C41B4BE4}" dt="2023-06-22T22:56:39.471" v="35" actId="2696"/>
        <pc:sldMkLst>
          <pc:docMk/>
          <pc:sldMk cId="0" sldId="10477"/>
        </pc:sldMkLst>
      </pc:sldChg>
      <pc:sldChg chg="del">
        <pc:chgData name="Msgr. Trevor Murray" userId="d6564771-ca8b-4373-aa26-3cad18547140" providerId="ADAL" clId="{730083F4-42AF-BE45-B4C5-DD59C41B4BE4}" dt="2023-06-22T22:56:39.991" v="36" actId="2696"/>
        <pc:sldMkLst>
          <pc:docMk/>
          <pc:sldMk cId="0" sldId="10478"/>
        </pc:sldMkLst>
      </pc:sldChg>
      <pc:sldChg chg="del">
        <pc:chgData name="Msgr. Trevor Murray" userId="d6564771-ca8b-4373-aa26-3cad18547140" providerId="ADAL" clId="{730083F4-42AF-BE45-B4C5-DD59C41B4BE4}" dt="2023-06-24T18:23:08.006" v="88" actId="2696"/>
        <pc:sldMkLst>
          <pc:docMk/>
          <pc:sldMk cId="3016272173" sldId="10504"/>
        </pc:sldMkLst>
      </pc:sldChg>
      <pc:sldChg chg="del">
        <pc:chgData name="Msgr. Trevor Murray" userId="d6564771-ca8b-4373-aa26-3cad18547140" providerId="ADAL" clId="{730083F4-42AF-BE45-B4C5-DD59C41B4BE4}" dt="2023-06-24T18:23:08.483" v="89" actId="2696"/>
        <pc:sldMkLst>
          <pc:docMk/>
          <pc:sldMk cId="281501714" sldId="10505"/>
        </pc:sldMkLst>
      </pc:sldChg>
      <pc:sldChg chg="del">
        <pc:chgData name="Msgr. Trevor Murray" userId="d6564771-ca8b-4373-aa26-3cad18547140" providerId="ADAL" clId="{730083F4-42AF-BE45-B4C5-DD59C41B4BE4}" dt="2023-06-24T18:23:09.893" v="90" actId="2696"/>
        <pc:sldMkLst>
          <pc:docMk/>
          <pc:sldMk cId="3135867072" sldId="10506"/>
        </pc:sldMkLst>
      </pc:sldChg>
      <pc:sldChg chg="del">
        <pc:chgData name="Msgr. Trevor Murray" userId="d6564771-ca8b-4373-aa26-3cad18547140" providerId="ADAL" clId="{730083F4-42AF-BE45-B4C5-DD59C41B4BE4}" dt="2023-06-24T18:23:10.946" v="91" actId="2696"/>
        <pc:sldMkLst>
          <pc:docMk/>
          <pc:sldMk cId="3952029010" sldId="10507"/>
        </pc:sldMkLst>
      </pc:sldChg>
      <pc:sldChg chg="add modTransition">
        <pc:chgData name="Msgr. Trevor Murray" userId="d6564771-ca8b-4373-aa26-3cad18547140" providerId="ADAL" clId="{730083F4-42AF-BE45-B4C5-DD59C41B4BE4}" dt="2023-06-22T22:52:14.660" v="6"/>
        <pc:sldMkLst>
          <pc:docMk/>
          <pc:sldMk cId="0" sldId="10508"/>
        </pc:sldMkLst>
      </pc:sldChg>
      <pc:sldChg chg="add modTransition">
        <pc:chgData name="Msgr. Trevor Murray" userId="d6564771-ca8b-4373-aa26-3cad18547140" providerId="ADAL" clId="{730083F4-42AF-BE45-B4C5-DD59C41B4BE4}" dt="2023-06-22T22:52:14.660" v="6"/>
        <pc:sldMkLst>
          <pc:docMk/>
          <pc:sldMk cId="0" sldId="10509"/>
        </pc:sldMkLst>
      </pc:sldChg>
      <pc:sldChg chg="add del modTransition">
        <pc:chgData name="Msgr. Trevor Murray" userId="d6564771-ca8b-4373-aa26-3cad18547140" providerId="ADAL" clId="{730083F4-42AF-BE45-B4C5-DD59C41B4BE4}" dt="2023-06-22T22:52:37.623" v="10" actId="2696"/>
        <pc:sldMkLst>
          <pc:docMk/>
          <pc:sldMk cId="0" sldId="10510"/>
        </pc:sldMkLst>
      </pc:sldChg>
      <pc:sldChg chg="add del modTransition">
        <pc:chgData name="Msgr. Trevor Murray" userId="d6564771-ca8b-4373-aa26-3cad18547140" providerId="ADAL" clId="{730083F4-42AF-BE45-B4C5-DD59C41B4BE4}" dt="2023-06-22T22:52:37.631" v="11" actId="2696"/>
        <pc:sldMkLst>
          <pc:docMk/>
          <pc:sldMk cId="0" sldId="10511"/>
        </pc:sldMkLst>
      </pc:sldChg>
      <pc:sldChg chg="add modTransition">
        <pc:chgData name="Msgr. Trevor Murray" userId="d6564771-ca8b-4373-aa26-3cad18547140" providerId="ADAL" clId="{730083F4-42AF-BE45-B4C5-DD59C41B4BE4}" dt="2023-06-22T22:52:14.660" v="6"/>
        <pc:sldMkLst>
          <pc:docMk/>
          <pc:sldMk cId="0" sldId="10512"/>
        </pc:sldMkLst>
      </pc:sldChg>
      <pc:sldChg chg="add modTransition">
        <pc:chgData name="Msgr. Trevor Murray" userId="d6564771-ca8b-4373-aa26-3cad18547140" providerId="ADAL" clId="{730083F4-42AF-BE45-B4C5-DD59C41B4BE4}" dt="2023-06-22T22:52:14.660" v="6"/>
        <pc:sldMkLst>
          <pc:docMk/>
          <pc:sldMk cId="0" sldId="10513"/>
        </pc:sldMkLst>
      </pc:sldChg>
      <pc:sldChg chg="add del setBg">
        <pc:chgData name="Msgr. Trevor Murray" userId="d6564771-ca8b-4373-aa26-3cad18547140" providerId="ADAL" clId="{730083F4-42AF-BE45-B4C5-DD59C41B4BE4}" dt="2023-06-24T18:23:19.560" v="94"/>
        <pc:sldMkLst>
          <pc:docMk/>
          <pc:sldMk cId="3930190677" sldId="10517"/>
        </pc:sldMkLst>
      </pc:sldChg>
      <pc:sldChg chg="add del setBg">
        <pc:chgData name="Msgr. Trevor Murray" userId="d6564771-ca8b-4373-aa26-3cad18547140" providerId="ADAL" clId="{730083F4-42AF-BE45-B4C5-DD59C41B4BE4}" dt="2023-06-24T18:23:19.560" v="94"/>
        <pc:sldMkLst>
          <pc:docMk/>
          <pc:sldMk cId="664500571" sldId="10518"/>
        </pc:sldMkLst>
      </pc:sldChg>
      <pc:sldChg chg="modSp add del mod setBg">
        <pc:chgData name="Msgr. Trevor Murray" userId="d6564771-ca8b-4373-aa26-3cad18547140" providerId="ADAL" clId="{730083F4-42AF-BE45-B4C5-DD59C41B4BE4}" dt="2023-06-24T18:41:43.649" v="283" actId="20577"/>
        <pc:sldMkLst>
          <pc:docMk/>
          <pc:sldMk cId="648653102" sldId="10520"/>
        </pc:sldMkLst>
      </pc:sldChg>
      <pc:sldChg chg="add">
        <pc:chgData name="Msgr. Trevor Murray" userId="d6564771-ca8b-4373-aa26-3cad18547140" providerId="ADAL" clId="{730083F4-42AF-BE45-B4C5-DD59C41B4BE4}" dt="2023-06-24T02:11:47.291" v="86"/>
        <pc:sldMkLst>
          <pc:docMk/>
          <pc:sldMk cId="3161635578" sldId="10522"/>
        </pc:sldMkLst>
      </pc:sldChg>
      <pc:sldChg chg="add">
        <pc:chgData name="Msgr. Trevor Murray" userId="d6564771-ca8b-4373-aa26-3cad18547140" providerId="ADAL" clId="{730083F4-42AF-BE45-B4C5-DD59C41B4BE4}" dt="2023-06-24T02:11:47.291" v="86"/>
        <pc:sldMkLst>
          <pc:docMk/>
          <pc:sldMk cId="3721960815" sldId="10523"/>
        </pc:sldMkLst>
      </pc:sldChg>
      <pc:sldChg chg="add">
        <pc:chgData name="Msgr. Trevor Murray" userId="d6564771-ca8b-4373-aa26-3cad18547140" providerId="ADAL" clId="{730083F4-42AF-BE45-B4C5-DD59C41B4BE4}" dt="2023-06-24T02:11:47.291" v="86"/>
        <pc:sldMkLst>
          <pc:docMk/>
          <pc:sldMk cId="3944390793" sldId="10524"/>
        </pc:sldMkLst>
      </pc:sldChg>
      <pc:sldChg chg="add">
        <pc:chgData name="Msgr. Trevor Murray" userId="d6564771-ca8b-4373-aa26-3cad18547140" providerId="ADAL" clId="{730083F4-42AF-BE45-B4C5-DD59C41B4BE4}" dt="2023-06-24T02:16:51.236" v="87"/>
        <pc:sldMkLst>
          <pc:docMk/>
          <pc:sldMk cId="3623751370" sldId="10525"/>
        </pc:sldMkLst>
      </pc:sldChg>
      <pc:sldChg chg="add del ord setBg">
        <pc:chgData name="Msgr. Trevor Murray" userId="d6564771-ca8b-4373-aa26-3cad18547140" providerId="ADAL" clId="{730083F4-42AF-BE45-B4C5-DD59C41B4BE4}" dt="2023-06-24T18:24:57.553" v="98" actId="20578"/>
        <pc:sldMkLst>
          <pc:docMk/>
          <pc:sldMk cId="3358530842" sldId="10526"/>
        </pc:sldMkLst>
      </pc:sldChg>
      <pc:sldChg chg="modSp add mod">
        <pc:chgData name="Msgr. Trevor Murray" userId="d6564771-ca8b-4373-aa26-3cad18547140" providerId="ADAL" clId="{730083F4-42AF-BE45-B4C5-DD59C41B4BE4}" dt="2023-06-24T18:25:15.675" v="99"/>
        <pc:sldMkLst>
          <pc:docMk/>
          <pc:sldMk cId="2337189505" sldId="10527"/>
        </pc:sldMkLst>
      </pc:sldChg>
      <pc:sldChg chg="addSp delSp modSp add mod ord">
        <pc:chgData name="Msgr. Trevor Murray" userId="d6564771-ca8b-4373-aa26-3cad18547140" providerId="ADAL" clId="{730083F4-42AF-BE45-B4C5-DD59C41B4BE4}" dt="2023-06-24T18:29:40.607" v="173" actId="20578"/>
        <pc:sldMkLst>
          <pc:docMk/>
          <pc:sldMk cId="2366943363" sldId="10528"/>
        </pc:sldMkLst>
      </pc:sldChg>
      <pc:sldChg chg="delSp modSp add mod delAnim modAnim">
        <pc:chgData name="Msgr. Trevor Murray" userId="d6564771-ca8b-4373-aa26-3cad18547140" providerId="ADAL" clId="{730083F4-42AF-BE45-B4C5-DD59C41B4BE4}" dt="2023-06-24T18:38:28.197" v="255"/>
        <pc:sldMkLst>
          <pc:docMk/>
          <pc:sldMk cId="3218541819" sldId="10529"/>
        </pc:sldMkLst>
      </pc:sldChg>
      <pc:sldChg chg="modSp add">
        <pc:chgData name="Msgr. Trevor Murray" userId="d6564771-ca8b-4373-aa26-3cad18547140" providerId="ADAL" clId="{730083F4-42AF-BE45-B4C5-DD59C41B4BE4}" dt="2023-06-24T18:39:02.407" v="256"/>
        <pc:sldMkLst>
          <pc:docMk/>
          <pc:sldMk cId="147518106" sldId="10530"/>
        </pc:sldMkLst>
      </pc:sldChg>
    </pc:docChg>
  </pc:docChgLst>
  <pc:docChgLst>
    <pc:chgData name="Msgr. Trevor Murray" userId="d6564771-ca8b-4373-aa26-3cad18547140" providerId="ADAL" clId="{778D3007-F4E4-1D4C-BF85-491146C4CC18}"/>
    <pc:docChg chg="undo custSel addSld delSld modSld sldOrd">
      <pc:chgData name="Msgr. Trevor Murray" userId="d6564771-ca8b-4373-aa26-3cad18547140" providerId="ADAL" clId="{778D3007-F4E4-1D4C-BF85-491146C4CC18}" dt="2023-08-10T23:04:04.033" v="337" actId="2696"/>
      <pc:docMkLst>
        <pc:docMk/>
      </pc:docMkLst>
      <pc:sldChg chg="add modTransition">
        <pc:chgData name="Msgr. Trevor Murray" userId="d6564771-ca8b-4373-aa26-3cad18547140" providerId="ADAL" clId="{778D3007-F4E4-1D4C-BF85-491146C4CC18}" dt="2023-08-10T05:05:20.886" v="293"/>
        <pc:sldMkLst>
          <pc:docMk/>
          <pc:sldMk cId="0" sldId="256"/>
        </pc:sldMkLst>
      </pc:sldChg>
      <pc:sldChg chg="del">
        <pc:chgData name="Msgr. Trevor Murray" userId="d6564771-ca8b-4373-aa26-3cad18547140" providerId="ADAL" clId="{778D3007-F4E4-1D4C-BF85-491146C4CC18}" dt="2023-08-10T04:54:24.613" v="136" actId="2696"/>
        <pc:sldMkLst>
          <pc:docMk/>
          <pc:sldMk cId="3994162089" sldId="257"/>
        </pc:sldMkLst>
      </pc:sldChg>
      <pc:sldChg chg="add modTransition">
        <pc:chgData name="Msgr. Trevor Murray" userId="d6564771-ca8b-4373-aa26-3cad18547140" providerId="ADAL" clId="{778D3007-F4E4-1D4C-BF85-491146C4CC18}" dt="2023-08-10T05:05:20.886" v="293"/>
        <pc:sldMkLst>
          <pc:docMk/>
          <pc:sldMk cId="4077906962" sldId="257"/>
        </pc:sldMkLst>
      </pc:sldChg>
      <pc:sldChg chg="add modTransition">
        <pc:chgData name="Msgr. Trevor Murray" userId="d6564771-ca8b-4373-aa26-3cad18547140" providerId="ADAL" clId="{778D3007-F4E4-1D4C-BF85-491146C4CC18}" dt="2023-08-10T05:16:36.531" v="308"/>
        <pc:sldMkLst>
          <pc:docMk/>
          <pc:sldMk cId="870104383" sldId="262"/>
        </pc:sldMkLst>
      </pc:sldChg>
      <pc:sldChg chg="del">
        <pc:chgData name="Msgr. Trevor Murray" userId="d6564771-ca8b-4373-aa26-3cad18547140" providerId="ADAL" clId="{778D3007-F4E4-1D4C-BF85-491146C4CC18}" dt="2023-08-10T04:55:22.975" v="164" actId="2696"/>
        <pc:sldMkLst>
          <pc:docMk/>
          <pc:sldMk cId="3213160262" sldId="262"/>
        </pc:sldMkLst>
      </pc:sldChg>
      <pc:sldChg chg="del">
        <pc:chgData name="Msgr. Trevor Murray" userId="d6564771-ca8b-4373-aa26-3cad18547140" providerId="ADAL" clId="{778D3007-F4E4-1D4C-BF85-491146C4CC18}" dt="2023-08-10T04:55:23.373" v="165" actId="2696"/>
        <pc:sldMkLst>
          <pc:docMk/>
          <pc:sldMk cId="1662094159" sldId="263"/>
        </pc:sldMkLst>
      </pc:sldChg>
      <pc:sldChg chg="add modTransition">
        <pc:chgData name="Msgr. Trevor Murray" userId="d6564771-ca8b-4373-aa26-3cad18547140" providerId="ADAL" clId="{778D3007-F4E4-1D4C-BF85-491146C4CC18}" dt="2023-08-10T05:16:36.531" v="308"/>
        <pc:sldMkLst>
          <pc:docMk/>
          <pc:sldMk cId="2025666280" sldId="263"/>
        </pc:sldMkLst>
      </pc:sldChg>
      <pc:sldChg chg="del">
        <pc:chgData name="Msgr. Trevor Murray" userId="d6564771-ca8b-4373-aa26-3cad18547140" providerId="ADAL" clId="{778D3007-F4E4-1D4C-BF85-491146C4CC18}" dt="2023-08-10T05:18:52.571" v="321" actId="2696"/>
        <pc:sldMkLst>
          <pc:docMk/>
          <pc:sldMk cId="1183014968" sldId="264"/>
        </pc:sldMkLst>
      </pc:sldChg>
      <pc:sldChg chg="add modTransition">
        <pc:chgData name="Msgr. Trevor Murray" userId="d6564771-ca8b-4373-aa26-3cad18547140" providerId="ADAL" clId="{778D3007-F4E4-1D4C-BF85-491146C4CC18}" dt="2023-08-10T05:06:40.588" v="300"/>
        <pc:sldMkLst>
          <pc:docMk/>
          <pc:sldMk cId="3839829568" sldId="265"/>
        </pc:sldMkLst>
      </pc:sldChg>
      <pc:sldChg chg="del">
        <pc:chgData name="Msgr. Trevor Murray" userId="d6564771-ca8b-4373-aa26-3cad18547140" providerId="ADAL" clId="{778D3007-F4E4-1D4C-BF85-491146C4CC18}" dt="2023-08-10T05:06:47.738" v="304" actId="2696"/>
        <pc:sldMkLst>
          <pc:docMk/>
          <pc:sldMk cId="516280356" sldId="266"/>
        </pc:sldMkLst>
      </pc:sldChg>
      <pc:sldChg chg="add del modTransition">
        <pc:chgData name="Msgr. Trevor Murray" userId="d6564771-ca8b-4373-aa26-3cad18547140" providerId="ADAL" clId="{778D3007-F4E4-1D4C-BF85-491146C4CC18}" dt="2023-08-10T23:04:02.452" v="336" actId="2696"/>
        <pc:sldMkLst>
          <pc:docMk/>
          <pc:sldMk cId="487133117" sldId="267"/>
        </pc:sldMkLst>
      </pc:sldChg>
      <pc:sldChg chg="add del modTransition">
        <pc:chgData name="Msgr. Trevor Murray" userId="d6564771-ca8b-4373-aa26-3cad18547140" providerId="ADAL" clId="{778D3007-F4E4-1D4C-BF85-491146C4CC18}" dt="2023-08-10T23:04:04.033" v="337" actId="2696"/>
        <pc:sldMkLst>
          <pc:docMk/>
          <pc:sldMk cId="289662038" sldId="268"/>
        </pc:sldMkLst>
      </pc:sldChg>
      <pc:sldChg chg="add modTransition">
        <pc:chgData name="Msgr. Trevor Murray" userId="d6564771-ca8b-4373-aa26-3cad18547140" providerId="ADAL" clId="{778D3007-F4E4-1D4C-BF85-491146C4CC18}" dt="2023-08-10T05:06:40.588" v="300"/>
        <pc:sldMkLst>
          <pc:docMk/>
          <pc:sldMk cId="2913509535" sldId="269"/>
        </pc:sldMkLst>
      </pc:sldChg>
      <pc:sldChg chg="del">
        <pc:chgData name="Msgr. Trevor Murray" userId="d6564771-ca8b-4373-aa26-3cad18547140" providerId="ADAL" clId="{778D3007-F4E4-1D4C-BF85-491146C4CC18}" dt="2023-08-10T05:05:25.945" v="296" actId="2696"/>
        <pc:sldMkLst>
          <pc:docMk/>
          <pc:sldMk cId="1575300409" sldId="270"/>
        </pc:sldMkLst>
      </pc:sldChg>
      <pc:sldChg chg="add del modTransition">
        <pc:chgData name="Msgr. Trevor Murray" userId="d6564771-ca8b-4373-aa26-3cad18547140" providerId="ADAL" clId="{778D3007-F4E4-1D4C-BF85-491146C4CC18}" dt="2023-08-10T05:07:02.294" v="306" actId="2696"/>
        <pc:sldMkLst>
          <pc:docMk/>
          <pc:sldMk cId="3531188234" sldId="270"/>
        </pc:sldMkLst>
      </pc:sldChg>
      <pc:sldChg chg="add del modTransition">
        <pc:chgData name="Msgr. Trevor Murray" userId="d6564771-ca8b-4373-aa26-3cad18547140" providerId="ADAL" clId="{778D3007-F4E4-1D4C-BF85-491146C4CC18}" dt="2023-08-10T05:07:03.085" v="307" actId="2696"/>
        <pc:sldMkLst>
          <pc:docMk/>
          <pc:sldMk cId="328801078" sldId="271"/>
        </pc:sldMkLst>
      </pc:sldChg>
      <pc:sldChg chg="add modTransition">
        <pc:chgData name="Msgr. Trevor Murray" userId="d6564771-ca8b-4373-aa26-3cad18547140" providerId="ADAL" clId="{778D3007-F4E4-1D4C-BF85-491146C4CC18}" dt="2023-08-10T05:06:40.588" v="300"/>
        <pc:sldMkLst>
          <pc:docMk/>
          <pc:sldMk cId="2793341816" sldId="272"/>
        </pc:sldMkLst>
      </pc:sldChg>
      <pc:sldChg chg="del">
        <pc:chgData name="Msgr. Trevor Murray" userId="d6564771-ca8b-4373-aa26-3cad18547140" providerId="ADAL" clId="{778D3007-F4E4-1D4C-BF85-491146C4CC18}" dt="2023-08-10T05:05:26.648" v="297" actId="2696"/>
        <pc:sldMkLst>
          <pc:docMk/>
          <pc:sldMk cId="369671490" sldId="274"/>
        </pc:sldMkLst>
      </pc:sldChg>
      <pc:sldChg chg="del">
        <pc:chgData name="Msgr. Trevor Murray" userId="d6564771-ca8b-4373-aa26-3cad18547140" providerId="ADAL" clId="{778D3007-F4E4-1D4C-BF85-491146C4CC18}" dt="2023-08-10T05:18:50.264" v="315" actId="2696"/>
        <pc:sldMkLst>
          <pc:docMk/>
          <pc:sldMk cId="0" sldId="502"/>
        </pc:sldMkLst>
      </pc:sldChg>
      <pc:sldChg chg="del">
        <pc:chgData name="Msgr. Trevor Murray" userId="d6564771-ca8b-4373-aa26-3cad18547140" providerId="ADAL" clId="{778D3007-F4E4-1D4C-BF85-491146C4CC18}" dt="2023-08-10T05:18:50.578" v="316" actId="2696"/>
        <pc:sldMkLst>
          <pc:docMk/>
          <pc:sldMk cId="0" sldId="503"/>
        </pc:sldMkLst>
      </pc:sldChg>
      <pc:sldChg chg="del">
        <pc:chgData name="Msgr. Trevor Murray" userId="d6564771-ca8b-4373-aa26-3cad18547140" providerId="ADAL" clId="{778D3007-F4E4-1D4C-BF85-491146C4CC18}" dt="2023-08-10T05:18:52.078" v="320" actId="2696"/>
        <pc:sldMkLst>
          <pc:docMk/>
          <pc:sldMk cId="2848720132" sldId="504"/>
        </pc:sldMkLst>
      </pc:sldChg>
      <pc:sldChg chg="del">
        <pc:chgData name="Msgr. Trevor Murray" userId="d6564771-ca8b-4373-aa26-3cad18547140" providerId="ADAL" clId="{778D3007-F4E4-1D4C-BF85-491146C4CC18}" dt="2023-08-10T05:18:51.300" v="318" actId="2696"/>
        <pc:sldMkLst>
          <pc:docMk/>
          <pc:sldMk cId="0" sldId="505"/>
        </pc:sldMkLst>
      </pc:sldChg>
      <pc:sldChg chg="modSp mod">
        <pc:chgData name="Msgr. Trevor Murray" userId="d6564771-ca8b-4373-aa26-3cad18547140" providerId="ADAL" clId="{778D3007-F4E4-1D4C-BF85-491146C4CC18}" dt="2023-08-10T04:52:47.306" v="82" actId="20577"/>
        <pc:sldMkLst>
          <pc:docMk/>
          <pc:sldMk cId="1747120192" sldId="9730"/>
        </pc:sldMkLst>
      </pc:sldChg>
      <pc:sldChg chg="modSp mod">
        <pc:chgData name="Msgr. Trevor Murray" userId="d6564771-ca8b-4373-aa26-3cad18547140" providerId="ADAL" clId="{778D3007-F4E4-1D4C-BF85-491146C4CC18}" dt="2023-08-10T04:53:47.266" v="119" actId="20577"/>
        <pc:sldMkLst>
          <pc:docMk/>
          <pc:sldMk cId="2182778831" sldId="10111"/>
        </pc:sldMkLst>
      </pc:sldChg>
      <pc:sldChg chg="modSp mod">
        <pc:chgData name="Msgr. Trevor Murray" userId="d6564771-ca8b-4373-aa26-3cad18547140" providerId="ADAL" clId="{778D3007-F4E4-1D4C-BF85-491146C4CC18}" dt="2023-08-10T04:48:30.307" v="31" actId="20577"/>
        <pc:sldMkLst>
          <pc:docMk/>
          <pc:sldMk cId="851244251" sldId="10345"/>
        </pc:sldMkLst>
      </pc:sldChg>
      <pc:sldChg chg="addSp delSp modSp mod setBg">
        <pc:chgData name="Msgr. Trevor Murray" userId="d6564771-ca8b-4373-aa26-3cad18547140" providerId="ADAL" clId="{778D3007-F4E4-1D4C-BF85-491146C4CC18}" dt="2023-08-10T04:51:14.347" v="46" actId="732"/>
        <pc:sldMkLst>
          <pc:docMk/>
          <pc:sldMk cId="2884146256" sldId="10438"/>
        </pc:sldMkLst>
      </pc:sldChg>
      <pc:sldChg chg="del">
        <pc:chgData name="Msgr. Trevor Murray" userId="d6564771-ca8b-4373-aa26-3cad18547140" providerId="ADAL" clId="{778D3007-F4E4-1D4C-BF85-491146C4CC18}" dt="2023-08-10T04:55:36.120" v="172" actId="2696"/>
        <pc:sldMkLst>
          <pc:docMk/>
          <pc:sldMk cId="2552689432" sldId="10641"/>
        </pc:sldMkLst>
      </pc:sldChg>
      <pc:sldChg chg="del">
        <pc:chgData name="Msgr. Trevor Murray" userId="d6564771-ca8b-4373-aa26-3cad18547140" providerId="ADAL" clId="{778D3007-F4E4-1D4C-BF85-491146C4CC18}" dt="2023-08-10T05:16:39.247" v="309" actId="2696"/>
        <pc:sldMkLst>
          <pc:docMk/>
          <pc:sldMk cId="0" sldId="10671"/>
        </pc:sldMkLst>
      </pc:sldChg>
      <pc:sldChg chg="del">
        <pc:chgData name="Msgr. Trevor Murray" userId="d6564771-ca8b-4373-aa26-3cad18547140" providerId="ADAL" clId="{778D3007-F4E4-1D4C-BF85-491146C4CC18}" dt="2023-08-10T05:16:39.640" v="310" actId="2696"/>
        <pc:sldMkLst>
          <pc:docMk/>
          <pc:sldMk cId="1939852533" sldId="10672"/>
        </pc:sldMkLst>
      </pc:sldChg>
      <pc:sldChg chg="del">
        <pc:chgData name="Msgr. Trevor Murray" userId="d6564771-ca8b-4373-aa26-3cad18547140" providerId="ADAL" clId="{778D3007-F4E4-1D4C-BF85-491146C4CC18}" dt="2023-08-10T05:16:39.933" v="311" actId="2696"/>
        <pc:sldMkLst>
          <pc:docMk/>
          <pc:sldMk cId="882514651" sldId="10673"/>
        </pc:sldMkLst>
      </pc:sldChg>
      <pc:sldChg chg="del">
        <pc:chgData name="Msgr. Trevor Murray" userId="d6564771-ca8b-4373-aa26-3cad18547140" providerId="ADAL" clId="{778D3007-F4E4-1D4C-BF85-491146C4CC18}" dt="2023-08-10T05:16:40.317" v="312" actId="2696"/>
        <pc:sldMkLst>
          <pc:docMk/>
          <pc:sldMk cId="3802446412" sldId="10674"/>
        </pc:sldMkLst>
      </pc:sldChg>
      <pc:sldChg chg="del">
        <pc:chgData name="Msgr. Trevor Murray" userId="d6564771-ca8b-4373-aa26-3cad18547140" providerId="ADAL" clId="{778D3007-F4E4-1D4C-BF85-491146C4CC18}" dt="2023-08-10T05:16:41.030" v="313" actId="2696"/>
        <pc:sldMkLst>
          <pc:docMk/>
          <pc:sldMk cId="4176414402" sldId="10675"/>
        </pc:sldMkLst>
      </pc:sldChg>
      <pc:sldChg chg="addSp delSp modSp mod setBg">
        <pc:chgData name="Msgr. Trevor Murray" userId="d6564771-ca8b-4373-aa26-3cad18547140" providerId="ADAL" clId="{778D3007-F4E4-1D4C-BF85-491146C4CC18}" dt="2023-08-10T05:02:43.907" v="292" actId="14100"/>
        <pc:sldMkLst>
          <pc:docMk/>
          <pc:sldMk cId="2482007911" sldId="10686"/>
        </pc:sldMkLst>
      </pc:sldChg>
      <pc:sldChg chg="del">
        <pc:chgData name="Msgr. Trevor Murray" userId="d6564771-ca8b-4373-aa26-3cad18547140" providerId="ADAL" clId="{778D3007-F4E4-1D4C-BF85-491146C4CC18}" dt="2023-08-10T04:51:30.623" v="50" actId="2696"/>
        <pc:sldMkLst>
          <pc:docMk/>
          <pc:sldMk cId="229369611" sldId="10706"/>
        </pc:sldMkLst>
      </pc:sldChg>
      <pc:sldChg chg="del">
        <pc:chgData name="Msgr. Trevor Murray" userId="d6564771-ca8b-4373-aa26-3cad18547140" providerId="ADAL" clId="{778D3007-F4E4-1D4C-BF85-491146C4CC18}" dt="2023-08-10T04:51:37.838" v="53" actId="2696"/>
        <pc:sldMkLst>
          <pc:docMk/>
          <pc:sldMk cId="4075675796" sldId="10707"/>
        </pc:sldMkLst>
      </pc:sldChg>
      <pc:sldChg chg="del">
        <pc:chgData name="Msgr. Trevor Murray" userId="d6564771-ca8b-4373-aa26-3cad18547140" providerId="ADAL" clId="{778D3007-F4E4-1D4C-BF85-491146C4CC18}" dt="2023-08-10T04:51:44.675" v="56" actId="2696"/>
        <pc:sldMkLst>
          <pc:docMk/>
          <pc:sldMk cId="3154288662" sldId="10708"/>
        </pc:sldMkLst>
      </pc:sldChg>
      <pc:sldChg chg="del">
        <pc:chgData name="Msgr. Trevor Murray" userId="d6564771-ca8b-4373-aa26-3cad18547140" providerId="ADAL" clId="{778D3007-F4E4-1D4C-BF85-491146C4CC18}" dt="2023-08-10T04:52:08.066" v="61" actId="2696"/>
        <pc:sldMkLst>
          <pc:docMk/>
          <pc:sldMk cId="2577071615" sldId="10709"/>
        </pc:sldMkLst>
      </pc:sldChg>
      <pc:sldChg chg="del">
        <pc:chgData name="Msgr. Trevor Murray" userId="d6564771-ca8b-4373-aa26-3cad18547140" providerId="ADAL" clId="{778D3007-F4E4-1D4C-BF85-491146C4CC18}" dt="2023-08-10T04:53:03.671" v="86" actId="2696"/>
        <pc:sldMkLst>
          <pc:docMk/>
          <pc:sldMk cId="108339319" sldId="10710"/>
        </pc:sldMkLst>
      </pc:sldChg>
      <pc:sldChg chg="del">
        <pc:chgData name="Msgr. Trevor Murray" userId="d6564771-ca8b-4373-aa26-3cad18547140" providerId="ADAL" clId="{778D3007-F4E4-1D4C-BF85-491146C4CC18}" dt="2023-08-10T04:53:10.280" v="88" actId="2696"/>
        <pc:sldMkLst>
          <pc:docMk/>
          <pc:sldMk cId="1665271085" sldId="10711"/>
        </pc:sldMkLst>
      </pc:sldChg>
      <pc:sldChg chg="del">
        <pc:chgData name="Msgr. Trevor Murray" userId="d6564771-ca8b-4373-aa26-3cad18547140" providerId="ADAL" clId="{778D3007-F4E4-1D4C-BF85-491146C4CC18}" dt="2023-08-10T04:53:55.165" v="122" actId="2696"/>
        <pc:sldMkLst>
          <pc:docMk/>
          <pc:sldMk cId="2879380146" sldId="10712"/>
        </pc:sldMkLst>
      </pc:sldChg>
      <pc:sldChg chg="del">
        <pc:chgData name="Msgr. Trevor Murray" userId="d6564771-ca8b-4373-aa26-3cad18547140" providerId="ADAL" clId="{778D3007-F4E4-1D4C-BF85-491146C4CC18}" dt="2023-08-10T04:54:01.956" v="125" actId="2696"/>
        <pc:sldMkLst>
          <pc:docMk/>
          <pc:sldMk cId="631930950" sldId="10713"/>
        </pc:sldMkLst>
      </pc:sldChg>
      <pc:sldChg chg="del">
        <pc:chgData name="Msgr. Trevor Murray" userId="d6564771-ca8b-4373-aa26-3cad18547140" providerId="ADAL" clId="{778D3007-F4E4-1D4C-BF85-491146C4CC18}" dt="2023-08-10T04:54:09.975" v="128" actId="2696"/>
        <pc:sldMkLst>
          <pc:docMk/>
          <pc:sldMk cId="2261493436" sldId="10714"/>
        </pc:sldMkLst>
      </pc:sldChg>
      <pc:sldChg chg="del">
        <pc:chgData name="Msgr. Trevor Murray" userId="d6564771-ca8b-4373-aa26-3cad18547140" providerId="ADAL" clId="{778D3007-F4E4-1D4C-BF85-491146C4CC18}" dt="2023-08-10T04:54:16.795" v="131" actId="2696"/>
        <pc:sldMkLst>
          <pc:docMk/>
          <pc:sldMk cId="2337662029" sldId="10715"/>
        </pc:sldMkLst>
      </pc:sldChg>
      <pc:sldChg chg="del">
        <pc:chgData name="Msgr. Trevor Murray" userId="d6564771-ca8b-4373-aa26-3cad18547140" providerId="ADAL" clId="{778D3007-F4E4-1D4C-BF85-491146C4CC18}" dt="2023-08-10T04:54:23.845" v="134" actId="2696"/>
        <pc:sldMkLst>
          <pc:docMk/>
          <pc:sldMk cId="809737847" sldId="10716"/>
        </pc:sldMkLst>
      </pc:sldChg>
      <pc:sldChg chg="del">
        <pc:chgData name="Msgr. Trevor Murray" userId="d6564771-ca8b-4373-aa26-3cad18547140" providerId="ADAL" clId="{778D3007-F4E4-1D4C-BF85-491146C4CC18}" dt="2023-08-10T04:54:25.568" v="138" actId="2696"/>
        <pc:sldMkLst>
          <pc:docMk/>
          <pc:sldMk cId="1493763639" sldId="10717"/>
        </pc:sldMkLst>
      </pc:sldChg>
      <pc:sldChg chg="del">
        <pc:chgData name="Msgr. Trevor Murray" userId="d6564771-ca8b-4373-aa26-3cad18547140" providerId="ADAL" clId="{778D3007-F4E4-1D4C-BF85-491146C4CC18}" dt="2023-08-10T04:54:34.681" v="140" actId="2696"/>
        <pc:sldMkLst>
          <pc:docMk/>
          <pc:sldMk cId="3337292162" sldId="10718"/>
        </pc:sldMkLst>
      </pc:sldChg>
      <pc:sldChg chg="del">
        <pc:chgData name="Msgr. Trevor Murray" userId="d6564771-ca8b-4373-aa26-3cad18547140" providerId="ADAL" clId="{778D3007-F4E4-1D4C-BF85-491146C4CC18}" dt="2023-08-10T04:54:40.699" v="142" actId="2696"/>
        <pc:sldMkLst>
          <pc:docMk/>
          <pc:sldMk cId="1819827753" sldId="10719"/>
        </pc:sldMkLst>
      </pc:sldChg>
      <pc:sldChg chg="del">
        <pc:chgData name="Msgr. Trevor Murray" userId="d6564771-ca8b-4373-aa26-3cad18547140" providerId="ADAL" clId="{778D3007-F4E4-1D4C-BF85-491146C4CC18}" dt="2023-08-10T04:54:50.300" v="149" actId="2696"/>
        <pc:sldMkLst>
          <pc:docMk/>
          <pc:sldMk cId="3880233676" sldId="10720"/>
        </pc:sldMkLst>
      </pc:sldChg>
      <pc:sldChg chg="del">
        <pc:chgData name="Msgr. Trevor Murray" userId="d6564771-ca8b-4373-aa26-3cad18547140" providerId="ADAL" clId="{778D3007-F4E4-1D4C-BF85-491146C4CC18}" dt="2023-08-10T04:54:53.700" v="151" actId="2696"/>
        <pc:sldMkLst>
          <pc:docMk/>
          <pc:sldMk cId="2228917926" sldId="10721"/>
        </pc:sldMkLst>
      </pc:sldChg>
      <pc:sldChg chg="del">
        <pc:chgData name="Msgr. Trevor Murray" userId="d6564771-ca8b-4373-aa26-3cad18547140" providerId="ADAL" clId="{778D3007-F4E4-1D4C-BF85-491146C4CC18}" dt="2023-08-10T04:54:58.269" v="153" actId="2696"/>
        <pc:sldMkLst>
          <pc:docMk/>
          <pc:sldMk cId="951976606" sldId="10722"/>
        </pc:sldMkLst>
      </pc:sldChg>
      <pc:sldChg chg="del">
        <pc:chgData name="Msgr. Trevor Murray" userId="d6564771-ca8b-4373-aa26-3cad18547140" providerId="ADAL" clId="{778D3007-F4E4-1D4C-BF85-491146C4CC18}" dt="2023-08-10T04:55:02.077" v="155" actId="2696"/>
        <pc:sldMkLst>
          <pc:docMk/>
          <pc:sldMk cId="285517071" sldId="10724"/>
        </pc:sldMkLst>
      </pc:sldChg>
      <pc:sldChg chg="del">
        <pc:chgData name="Msgr. Trevor Murray" userId="d6564771-ca8b-4373-aa26-3cad18547140" providerId="ADAL" clId="{778D3007-F4E4-1D4C-BF85-491146C4CC18}" dt="2023-08-10T04:55:05.578" v="157" actId="2696"/>
        <pc:sldMkLst>
          <pc:docMk/>
          <pc:sldMk cId="3353899786" sldId="10725"/>
        </pc:sldMkLst>
      </pc:sldChg>
      <pc:sldChg chg="del">
        <pc:chgData name="Msgr. Trevor Murray" userId="d6564771-ca8b-4373-aa26-3cad18547140" providerId="ADAL" clId="{778D3007-F4E4-1D4C-BF85-491146C4CC18}" dt="2023-08-10T04:55:09.588" v="159" actId="2696"/>
        <pc:sldMkLst>
          <pc:docMk/>
          <pc:sldMk cId="35898840" sldId="10726"/>
        </pc:sldMkLst>
      </pc:sldChg>
      <pc:sldChg chg="del">
        <pc:chgData name="Msgr. Trevor Murray" userId="d6564771-ca8b-4373-aa26-3cad18547140" providerId="ADAL" clId="{778D3007-F4E4-1D4C-BF85-491146C4CC18}" dt="2023-08-10T04:55:13.492" v="161" actId="2696"/>
        <pc:sldMkLst>
          <pc:docMk/>
          <pc:sldMk cId="774397926" sldId="10727"/>
        </pc:sldMkLst>
      </pc:sldChg>
      <pc:sldChg chg="del">
        <pc:chgData name="Msgr. Trevor Murray" userId="d6564771-ca8b-4373-aa26-3cad18547140" providerId="ADAL" clId="{778D3007-F4E4-1D4C-BF85-491146C4CC18}" dt="2023-08-10T04:55:22.394" v="162" actId="2696"/>
        <pc:sldMkLst>
          <pc:docMk/>
          <pc:sldMk cId="228703146" sldId="10728"/>
        </pc:sldMkLst>
      </pc:sldChg>
      <pc:sldChg chg="del">
        <pc:chgData name="Msgr. Trevor Murray" userId="d6564771-ca8b-4373-aa26-3cad18547140" providerId="ADAL" clId="{778D3007-F4E4-1D4C-BF85-491146C4CC18}" dt="2023-08-10T04:55:33.995" v="171" actId="2696"/>
        <pc:sldMkLst>
          <pc:docMk/>
          <pc:sldMk cId="3772781525" sldId="10729"/>
        </pc:sldMkLst>
      </pc:sldChg>
      <pc:sldChg chg="del">
        <pc:chgData name="Msgr. Trevor Murray" userId="d6564771-ca8b-4373-aa26-3cad18547140" providerId="ADAL" clId="{778D3007-F4E4-1D4C-BF85-491146C4CC18}" dt="2023-08-10T04:55:57.303" v="178" actId="2696"/>
        <pc:sldMkLst>
          <pc:docMk/>
          <pc:sldMk cId="1416161421" sldId="10730"/>
        </pc:sldMkLst>
      </pc:sldChg>
      <pc:sldChg chg="del">
        <pc:chgData name="Msgr. Trevor Murray" userId="d6564771-ca8b-4373-aa26-3cad18547140" providerId="ADAL" clId="{778D3007-F4E4-1D4C-BF85-491146C4CC18}" dt="2023-08-10T04:54:24.352" v="135" actId="2696"/>
        <pc:sldMkLst>
          <pc:docMk/>
          <pc:sldMk cId="590531513" sldId="10731"/>
        </pc:sldMkLst>
      </pc:sldChg>
      <pc:sldChg chg="del">
        <pc:chgData name="Msgr. Trevor Murray" userId="d6564771-ca8b-4373-aa26-3cad18547140" providerId="ADAL" clId="{778D3007-F4E4-1D4C-BF85-491146C4CC18}" dt="2023-08-10T04:54:24.845" v="137" actId="2696"/>
        <pc:sldMkLst>
          <pc:docMk/>
          <pc:sldMk cId="890281392" sldId="10732"/>
        </pc:sldMkLst>
      </pc:sldChg>
      <pc:sldChg chg="del">
        <pc:chgData name="Msgr. Trevor Murray" userId="d6564771-ca8b-4373-aa26-3cad18547140" providerId="ADAL" clId="{778D3007-F4E4-1D4C-BF85-491146C4CC18}" dt="2023-08-10T05:05:25.354" v="294" actId="2696"/>
        <pc:sldMkLst>
          <pc:docMk/>
          <pc:sldMk cId="0" sldId="10733"/>
        </pc:sldMkLst>
      </pc:sldChg>
      <pc:sldChg chg="del">
        <pc:chgData name="Msgr. Trevor Murray" userId="d6564771-ca8b-4373-aa26-3cad18547140" providerId="ADAL" clId="{778D3007-F4E4-1D4C-BF85-491146C4CC18}" dt="2023-08-10T05:05:25.658" v="295" actId="2696"/>
        <pc:sldMkLst>
          <pc:docMk/>
          <pc:sldMk cId="2661621840" sldId="10734"/>
        </pc:sldMkLst>
      </pc:sldChg>
      <pc:sldChg chg="del">
        <pc:chgData name="Msgr. Trevor Murray" userId="d6564771-ca8b-4373-aa26-3cad18547140" providerId="ADAL" clId="{778D3007-F4E4-1D4C-BF85-491146C4CC18}" dt="2023-08-10T05:06:46.476" v="301" actId="2696"/>
        <pc:sldMkLst>
          <pc:docMk/>
          <pc:sldMk cId="0" sldId="10740"/>
        </pc:sldMkLst>
      </pc:sldChg>
      <pc:sldChg chg="del">
        <pc:chgData name="Msgr. Trevor Murray" userId="d6564771-ca8b-4373-aa26-3cad18547140" providerId="ADAL" clId="{778D3007-F4E4-1D4C-BF85-491146C4CC18}" dt="2023-08-10T05:06:46.850" v="302" actId="2696"/>
        <pc:sldMkLst>
          <pc:docMk/>
          <pc:sldMk cId="0" sldId="10741"/>
        </pc:sldMkLst>
      </pc:sldChg>
      <pc:sldChg chg="del">
        <pc:chgData name="Msgr. Trevor Murray" userId="d6564771-ca8b-4373-aa26-3cad18547140" providerId="ADAL" clId="{778D3007-F4E4-1D4C-BF85-491146C4CC18}" dt="2023-08-10T05:06:47.238" v="303" actId="2696"/>
        <pc:sldMkLst>
          <pc:docMk/>
          <pc:sldMk cId="0" sldId="10742"/>
        </pc:sldMkLst>
      </pc:sldChg>
      <pc:sldChg chg="del">
        <pc:chgData name="Msgr. Trevor Murray" userId="d6564771-ca8b-4373-aa26-3cad18547140" providerId="ADAL" clId="{778D3007-F4E4-1D4C-BF85-491146C4CC18}" dt="2023-08-10T05:06:48.270" v="305" actId="2696"/>
        <pc:sldMkLst>
          <pc:docMk/>
          <pc:sldMk cId="0" sldId="10747"/>
        </pc:sldMkLst>
      </pc:sldChg>
      <pc:sldChg chg="del">
        <pc:chgData name="Msgr. Trevor Murray" userId="d6564771-ca8b-4373-aa26-3cad18547140" providerId="ADAL" clId="{778D3007-F4E4-1D4C-BF85-491146C4CC18}" dt="2023-08-10T04:54:45.077" v="147" actId="2696"/>
        <pc:sldMkLst>
          <pc:docMk/>
          <pc:sldMk cId="2525220380" sldId="10755"/>
        </pc:sldMkLst>
      </pc:sldChg>
      <pc:sldChg chg="del">
        <pc:chgData name="Msgr. Trevor Murray" userId="d6564771-ca8b-4373-aa26-3cad18547140" providerId="ADAL" clId="{778D3007-F4E4-1D4C-BF85-491146C4CC18}" dt="2023-08-10T04:54:43.097" v="143" actId="2696"/>
        <pc:sldMkLst>
          <pc:docMk/>
          <pc:sldMk cId="4077906962" sldId="10756"/>
        </pc:sldMkLst>
      </pc:sldChg>
      <pc:sldChg chg="del">
        <pc:chgData name="Msgr. Trevor Murray" userId="d6564771-ca8b-4373-aa26-3cad18547140" providerId="ADAL" clId="{778D3007-F4E4-1D4C-BF85-491146C4CC18}" dt="2023-08-10T04:54:43.527" v="144" actId="2696"/>
        <pc:sldMkLst>
          <pc:docMk/>
          <pc:sldMk cId="46562627" sldId="10757"/>
        </pc:sldMkLst>
      </pc:sldChg>
      <pc:sldChg chg="del">
        <pc:chgData name="Msgr. Trevor Murray" userId="d6564771-ca8b-4373-aa26-3cad18547140" providerId="ADAL" clId="{778D3007-F4E4-1D4C-BF85-491146C4CC18}" dt="2023-08-10T04:54:43.848" v="145" actId="2696"/>
        <pc:sldMkLst>
          <pc:docMk/>
          <pc:sldMk cId="915625387" sldId="10758"/>
        </pc:sldMkLst>
      </pc:sldChg>
      <pc:sldChg chg="del">
        <pc:chgData name="Msgr. Trevor Murray" userId="d6564771-ca8b-4373-aa26-3cad18547140" providerId="ADAL" clId="{778D3007-F4E4-1D4C-BF85-491146C4CC18}" dt="2023-08-10T04:54:44.366" v="146" actId="2696"/>
        <pc:sldMkLst>
          <pc:docMk/>
          <pc:sldMk cId="3060836458" sldId="10759"/>
        </pc:sldMkLst>
      </pc:sldChg>
      <pc:sldChg chg="del">
        <pc:chgData name="Msgr. Trevor Murray" userId="d6564771-ca8b-4373-aa26-3cad18547140" providerId="ADAL" clId="{778D3007-F4E4-1D4C-BF85-491146C4CC18}" dt="2023-08-10T04:55:29.739" v="169" actId="2696"/>
        <pc:sldMkLst>
          <pc:docMk/>
          <pc:sldMk cId="2895662027" sldId="10760"/>
        </pc:sldMkLst>
      </pc:sldChg>
      <pc:sldChg chg="del">
        <pc:chgData name="Msgr. Trevor Murray" userId="d6564771-ca8b-4373-aa26-3cad18547140" providerId="ADAL" clId="{778D3007-F4E4-1D4C-BF85-491146C4CC18}" dt="2023-08-10T04:55:22.713" v="163" actId="2696"/>
        <pc:sldMkLst>
          <pc:docMk/>
          <pc:sldMk cId="1506869811" sldId="10761"/>
        </pc:sldMkLst>
      </pc:sldChg>
      <pc:sldChg chg="del">
        <pc:chgData name="Msgr. Trevor Murray" userId="d6564771-ca8b-4373-aa26-3cad18547140" providerId="ADAL" clId="{778D3007-F4E4-1D4C-BF85-491146C4CC18}" dt="2023-08-10T04:55:23.830" v="166" actId="2696"/>
        <pc:sldMkLst>
          <pc:docMk/>
          <pc:sldMk cId="1632584663" sldId="10762"/>
        </pc:sldMkLst>
      </pc:sldChg>
      <pc:sldChg chg="del">
        <pc:chgData name="Msgr. Trevor Murray" userId="d6564771-ca8b-4373-aa26-3cad18547140" providerId="ADAL" clId="{778D3007-F4E4-1D4C-BF85-491146C4CC18}" dt="2023-08-10T04:55:25.652" v="167" actId="2696"/>
        <pc:sldMkLst>
          <pc:docMk/>
          <pc:sldMk cId="2127321468" sldId="10764"/>
        </pc:sldMkLst>
      </pc:sldChg>
      <pc:sldChg chg="del">
        <pc:chgData name="Msgr. Trevor Murray" userId="d6564771-ca8b-4373-aa26-3cad18547140" providerId="ADAL" clId="{778D3007-F4E4-1D4C-BF85-491146C4CC18}" dt="2023-08-10T05:18:50.914" v="317" actId="2696"/>
        <pc:sldMkLst>
          <pc:docMk/>
          <pc:sldMk cId="0" sldId="10765"/>
        </pc:sldMkLst>
      </pc:sldChg>
      <pc:sldChg chg="del">
        <pc:chgData name="Msgr. Trevor Murray" userId="d6564771-ca8b-4373-aa26-3cad18547140" providerId="ADAL" clId="{778D3007-F4E4-1D4C-BF85-491146C4CC18}" dt="2023-08-10T05:18:51.674" v="319" actId="2696"/>
        <pc:sldMkLst>
          <pc:docMk/>
          <pc:sldMk cId="1719032065" sldId="10766"/>
        </pc:sldMkLst>
      </pc:sldChg>
      <pc:sldChg chg="del">
        <pc:chgData name="Msgr. Trevor Murray" userId="d6564771-ca8b-4373-aa26-3cad18547140" providerId="ADAL" clId="{778D3007-F4E4-1D4C-BF85-491146C4CC18}" dt="2023-08-10T04:55:37.237" v="173" actId="2696"/>
        <pc:sldMkLst>
          <pc:docMk/>
          <pc:sldMk cId="3568488000" sldId="10769"/>
        </pc:sldMkLst>
      </pc:sldChg>
      <pc:sldChg chg="add ord">
        <pc:chgData name="Msgr. Trevor Murray" userId="d6564771-ca8b-4373-aa26-3cad18547140" providerId="ADAL" clId="{778D3007-F4E4-1D4C-BF85-491146C4CC18}" dt="2023-08-10T04:51:29.090" v="49" actId="20578"/>
        <pc:sldMkLst>
          <pc:docMk/>
          <pc:sldMk cId="159685401" sldId="10770"/>
        </pc:sldMkLst>
      </pc:sldChg>
      <pc:sldChg chg="add ord">
        <pc:chgData name="Msgr. Trevor Murray" userId="d6564771-ca8b-4373-aa26-3cad18547140" providerId="ADAL" clId="{778D3007-F4E4-1D4C-BF85-491146C4CC18}" dt="2023-08-10T04:51:36.131" v="52" actId="20578"/>
        <pc:sldMkLst>
          <pc:docMk/>
          <pc:sldMk cId="3139601910" sldId="10771"/>
        </pc:sldMkLst>
      </pc:sldChg>
      <pc:sldChg chg="add ord">
        <pc:chgData name="Msgr. Trevor Murray" userId="d6564771-ca8b-4373-aa26-3cad18547140" providerId="ADAL" clId="{778D3007-F4E4-1D4C-BF85-491146C4CC18}" dt="2023-08-10T04:51:43.066" v="55" actId="20578"/>
        <pc:sldMkLst>
          <pc:docMk/>
          <pc:sldMk cId="453141870" sldId="10772"/>
        </pc:sldMkLst>
      </pc:sldChg>
      <pc:sldChg chg="add">
        <pc:chgData name="Msgr. Trevor Murray" userId="d6564771-ca8b-4373-aa26-3cad18547140" providerId="ADAL" clId="{778D3007-F4E4-1D4C-BF85-491146C4CC18}" dt="2023-08-10T04:53:07.010" v="87"/>
        <pc:sldMkLst>
          <pc:docMk/>
          <pc:sldMk cId="2900565291" sldId="10773"/>
        </pc:sldMkLst>
      </pc:sldChg>
      <pc:sldChg chg="add del ord">
        <pc:chgData name="Msgr. Trevor Murray" userId="d6564771-ca8b-4373-aa26-3cad18547140" providerId="ADAL" clId="{778D3007-F4E4-1D4C-BF85-491146C4CC18}" dt="2023-08-10T04:53:00.763" v="85" actId="2696"/>
        <pc:sldMkLst>
          <pc:docMk/>
          <pc:sldMk cId="3099545880" sldId="10773"/>
        </pc:sldMkLst>
      </pc:sldChg>
      <pc:sldChg chg="add ord">
        <pc:chgData name="Msgr. Trevor Murray" userId="d6564771-ca8b-4373-aa26-3cad18547140" providerId="ADAL" clId="{778D3007-F4E4-1D4C-BF85-491146C4CC18}" dt="2023-08-10T04:52:57.205" v="84" actId="20578"/>
        <pc:sldMkLst>
          <pc:docMk/>
          <pc:sldMk cId="3736949091" sldId="10774"/>
        </pc:sldMkLst>
      </pc:sldChg>
      <pc:sldChg chg="add ord">
        <pc:chgData name="Msgr. Trevor Murray" userId="d6564771-ca8b-4373-aa26-3cad18547140" providerId="ADAL" clId="{778D3007-F4E4-1D4C-BF85-491146C4CC18}" dt="2023-08-10T04:53:53.506" v="121" actId="20578"/>
        <pc:sldMkLst>
          <pc:docMk/>
          <pc:sldMk cId="1743719106" sldId="10775"/>
        </pc:sldMkLst>
      </pc:sldChg>
      <pc:sldChg chg="add ord">
        <pc:chgData name="Msgr. Trevor Murray" userId="d6564771-ca8b-4373-aa26-3cad18547140" providerId="ADAL" clId="{778D3007-F4E4-1D4C-BF85-491146C4CC18}" dt="2023-08-10T04:54:00.702" v="124" actId="20578"/>
        <pc:sldMkLst>
          <pc:docMk/>
          <pc:sldMk cId="680101300" sldId="10776"/>
        </pc:sldMkLst>
      </pc:sldChg>
      <pc:sldChg chg="add ord">
        <pc:chgData name="Msgr. Trevor Murray" userId="d6564771-ca8b-4373-aa26-3cad18547140" providerId="ADAL" clId="{778D3007-F4E4-1D4C-BF85-491146C4CC18}" dt="2023-08-10T04:54:08.461" v="127" actId="20578"/>
        <pc:sldMkLst>
          <pc:docMk/>
          <pc:sldMk cId="4059799625" sldId="10777"/>
        </pc:sldMkLst>
      </pc:sldChg>
      <pc:sldChg chg="add ord">
        <pc:chgData name="Msgr. Trevor Murray" userId="d6564771-ca8b-4373-aa26-3cad18547140" providerId="ADAL" clId="{778D3007-F4E4-1D4C-BF85-491146C4CC18}" dt="2023-08-10T04:54:15.280" v="130" actId="20578"/>
        <pc:sldMkLst>
          <pc:docMk/>
          <pc:sldMk cId="3488766890" sldId="10778"/>
        </pc:sldMkLst>
      </pc:sldChg>
      <pc:sldChg chg="add ord">
        <pc:chgData name="Msgr. Trevor Murray" userId="d6564771-ca8b-4373-aa26-3cad18547140" providerId="ADAL" clId="{778D3007-F4E4-1D4C-BF85-491146C4CC18}" dt="2023-08-10T04:54:22.150" v="133" actId="20578"/>
        <pc:sldMkLst>
          <pc:docMk/>
          <pc:sldMk cId="450362674" sldId="10779"/>
        </pc:sldMkLst>
      </pc:sldChg>
      <pc:sldChg chg="add">
        <pc:chgData name="Msgr. Trevor Murray" userId="d6564771-ca8b-4373-aa26-3cad18547140" providerId="ADAL" clId="{778D3007-F4E4-1D4C-BF85-491146C4CC18}" dt="2023-08-10T04:54:32.914" v="139"/>
        <pc:sldMkLst>
          <pc:docMk/>
          <pc:sldMk cId="450122995" sldId="10780"/>
        </pc:sldMkLst>
      </pc:sldChg>
      <pc:sldChg chg="add">
        <pc:chgData name="Msgr. Trevor Murray" userId="d6564771-ca8b-4373-aa26-3cad18547140" providerId="ADAL" clId="{778D3007-F4E4-1D4C-BF85-491146C4CC18}" dt="2023-08-10T04:54:37.963" v="141"/>
        <pc:sldMkLst>
          <pc:docMk/>
          <pc:sldMk cId="4246001550" sldId="10781"/>
        </pc:sldMkLst>
      </pc:sldChg>
      <pc:sldChg chg="add">
        <pc:chgData name="Msgr. Trevor Murray" userId="d6564771-ca8b-4373-aa26-3cad18547140" providerId="ADAL" clId="{778D3007-F4E4-1D4C-BF85-491146C4CC18}" dt="2023-08-10T04:54:48.860" v="148"/>
        <pc:sldMkLst>
          <pc:docMk/>
          <pc:sldMk cId="2267089926" sldId="10782"/>
        </pc:sldMkLst>
      </pc:sldChg>
      <pc:sldChg chg="add">
        <pc:chgData name="Msgr. Trevor Murray" userId="d6564771-ca8b-4373-aa26-3cad18547140" providerId="ADAL" clId="{778D3007-F4E4-1D4C-BF85-491146C4CC18}" dt="2023-08-10T04:54:52.429" v="150"/>
        <pc:sldMkLst>
          <pc:docMk/>
          <pc:sldMk cId="2134568017" sldId="10783"/>
        </pc:sldMkLst>
      </pc:sldChg>
      <pc:sldChg chg="add">
        <pc:chgData name="Msgr. Trevor Murray" userId="d6564771-ca8b-4373-aa26-3cad18547140" providerId="ADAL" clId="{778D3007-F4E4-1D4C-BF85-491146C4CC18}" dt="2023-08-10T04:54:56.794" v="152"/>
        <pc:sldMkLst>
          <pc:docMk/>
          <pc:sldMk cId="3728104287" sldId="10784"/>
        </pc:sldMkLst>
      </pc:sldChg>
      <pc:sldChg chg="add">
        <pc:chgData name="Msgr. Trevor Murray" userId="d6564771-ca8b-4373-aa26-3cad18547140" providerId="ADAL" clId="{778D3007-F4E4-1D4C-BF85-491146C4CC18}" dt="2023-08-10T04:55:00.396" v="154"/>
        <pc:sldMkLst>
          <pc:docMk/>
          <pc:sldMk cId="3069425776" sldId="10785"/>
        </pc:sldMkLst>
      </pc:sldChg>
      <pc:sldChg chg="add">
        <pc:chgData name="Msgr. Trevor Murray" userId="d6564771-ca8b-4373-aa26-3cad18547140" providerId="ADAL" clId="{778D3007-F4E4-1D4C-BF85-491146C4CC18}" dt="2023-08-10T04:55:04.310" v="156"/>
        <pc:sldMkLst>
          <pc:docMk/>
          <pc:sldMk cId="1673064839" sldId="10786"/>
        </pc:sldMkLst>
      </pc:sldChg>
      <pc:sldChg chg="add">
        <pc:chgData name="Msgr. Trevor Murray" userId="d6564771-ca8b-4373-aa26-3cad18547140" providerId="ADAL" clId="{778D3007-F4E4-1D4C-BF85-491146C4CC18}" dt="2023-08-10T04:55:07.827" v="158"/>
        <pc:sldMkLst>
          <pc:docMk/>
          <pc:sldMk cId="914340124" sldId="10787"/>
        </pc:sldMkLst>
      </pc:sldChg>
      <pc:sldChg chg="add">
        <pc:chgData name="Msgr. Trevor Murray" userId="d6564771-ca8b-4373-aa26-3cad18547140" providerId="ADAL" clId="{778D3007-F4E4-1D4C-BF85-491146C4CC18}" dt="2023-08-10T04:55:11.938" v="160"/>
        <pc:sldMkLst>
          <pc:docMk/>
          <pc:sldMk cId="2263318490" sldId="10788"/>
        </pc:sldMkLst>
      </pc:sldChg>
      <pc:sldChg chg="add">
        <pc:chgData name="Msgr. Trevor Murray" userId="d6564771-ca8b-4373-aa26-3cad18547140" providerId="ADAL" clId="{778D3007-F4E4-1D4C-BF85-491146C4CC18}" dt="2023-08-10T04:55:28.212" v="168"/>
        <pc:sldMkLst>
          <pc:docMk/>
          <pc:sldMk cId="4219212943" sldId="10789"/>
        </pc:sldMkLst>
      </pc:sldChg>
      <pc:sldChg chg="add">
        <pc:chgData name="Msgr. Trevor Murray" userId="d6564771-ca8b-4373-aa26-3cad18547140" providerId="ADAL" clId="{778D3007-F4E4-1D4C-BF85-491146C4CC18}" dt="2023-08-10T04:55:32.629" v="170"/>
        <pc:sldMkLst>
          <pc:docMk/>
          <pc:sldMk cId="1990482481" sldId="10790"/>
        </pc:sldMkLst>
      </pc:sldChg>
      <pc:sldChg chg="add ord">
        <pc:chgData name="Msgr. Trevor Murray" userId="d6564771-ca8b-4373-aa26-3cad18547140" providerId="ADAL" clId="{778D3007-F4E4-1D4C-BF85-491146C4CC18}" dt="2023-08-10T04:55:56.032" v="177" actId="20578"/>
        <pc:sldMkLst>
          <pc:docMk/>
          <pc:sldMk cId="389416376" sldId="10791"/>
        </pc:sldMkLst>
      </pc:sldChg>
      <pc:sldChg chg="add del">
        <pc:chgData name="Msgr. Trevor Murray" userId="d6564771-ca8b-4373-aa26-3cad18547140" providerId="ADAL" clId="{778D3007-F4E4-1D4C-BF85-491146C4CC18}" dt="2023-08-10T04:55:51.672" v="175" actId="2890"/>
        <pc:sldMkLst>
          <pc:docMk/>
          <pc:sldMk cId="2394803724" sldId="10791"/>
        </pc:sldMkLst>
      </pc:sldChg>
      <pc:sldChg chg="addSp delSp modSp add mod setBg">
        <pc:chgData name="Msgr. Trevor Murray" userId="d6564771-ca8b-4373-aa26-3cad18547140" providerId="ADAL" clId="{778D3007-F4E4-1D4C-BF85-491146C4CC18}" dt="2023-08-10T04:58:25.731" v="190" actId="26606"/>
        <pc:sldMkLst>
          <pc:docMk/>
          <pc:sldMk cId="1335663567" sldId="10792"/>
        </pc:sldMkLst>
      </pc:sldChg>
      <pc:sldChg chg="add modTransition">
        <pc:chgData name="Msgr. Trevor Murray" userId="d6564771-ca8b-4373-aa26-3cad18547140" providerId="ADAL" clId="{778D3007-F4E4-1D4C-BF85-491146C4CC18}" dt="2023-08-10T05:05:20.886" v="293"/>
        <pc:sldMkLst>
          <pc:docMk/>
          <pc:sldMk cId="0" sldId="10793"/>
        </pc:sldMkLst>
      </pc:sldChg>
      <pc:sldChg chg="add del modTransition">
        <pc:chgData name="Msgr. Trevor Murray" userId="d6564771-ca8b-4373-aa26-3cad18547140" providerId="ADAL" clId="{778D3007-F4E4-1D4C-BF85-491146C4CC18}" dt="2023-08-10T05:05:47.442" v="298" actId="2696"/>
        <pc:sldMkLst>
          <pc:docMk/>
          <pc:sldMk cId="0" sldId="10794"/>
        </pc:sldMkLst>
      </pc:sldChg>
      <pc:sldChg chg="add del modTransition">
        <pc:chgData name="Msgr. Trevor Murray" userId="d6564771-ca8b-4373-aa26-3cad18547140" providerId="ADAL" clId="{778D3007-F4E4-1D4C-BF85-491146C4CC18}" dt="2023-08-10T05:05:48.646" v="299" actId="2696"/>
        <pc:sldMkLst>
          <pc:docMk/>
          <pc:sldMk cId="0" sldId="10795"/>
        </pc:sldMkLst>
      </pc:sldChg>
      <pc:sldChg chg="add modTransition">
        <pc:chgData name="Msgr. Trevor Murray" userId="d6564771-ca8b-4373-aa26-3cad18547140" providerId="ADAL" clId="{778D3007-F4E4-1D4C-BF85-491146C4CC18}" dt="2023-08-10T05:05:20.886" v="293"/>
        <pc:sldMkLst>
          <pc:docMk/>
          <pc:sldMk cId="0" sldId="10796"/>
        </pc:sldMkLst>
      </pc:sldChg>
      <pc:sldChg chg="add modTransition">
        <pc:chgData name="Msgr. Trevor Murray" userId="d6564771-ca8b-4373-aa26-3cad18547140" providerId="ADAL" clId="{778D3007-F4E4-1D4C-BF85-491146C4CC18}" dt="2023-08-10T05:06:40.588" v="300"/>
        <pc:sldMkLst>
          <pc:docMk/>
          <pc:sldMk cId="0" sldId="10797"/>
        </pc:sldMkLst>
      </pc:sldChg>
      <pc:sldChg chg="add del modTransition">
        <pc:chgData name="Msgr. Trevor Murray" userId="d6564771-ca8b-4373-aa26-3cad18547140" providerId="ADAL" clId="{778D3007-F4E4-1D4C-BF85-491146C4CC18}" dt="2023-08-10T23:04:01.627" v="335" actId="2696"/>
        <pc:sldMkLst>
          <pc:docMk/>
          <pc:sldMk cId="2983379314" sldId="10798"/>
        </pc:sldMkLst>
      </pc:sldChg>
      <pc:sldChg chg="add modTransition">
        <pc:chgData name="Msgr. Trevor Murray" userId="d6564771-ca8b-4373-aa26-3cad18547140" providerId="ADAL" clId="{778D3007-F4E4-1D4C-BF85-491146C4CC18}" dt="2023-08-10T05:16:36.531" v="308"/>
        <pc:sldMkLst>
          <pc:docMk/>
          <pc:sldMk cId="0" sldId="10799"/>
        </pc:sldMkLst>
      </pc:sldChg>
      <pc:sldChg chg="add modTransition">
        <pc:chgData name="Msgr. Trevor Murray" userId="d6564771-ca8b-4373-aa26-3cad18547140" providerId="ADAL" clId="{778D3007-F4E4-1D4C-BF85-491146C4CC18}" dt="2023-08-10T05:16:36.531" v="308"/>
        <pc:sldMkLst>
          <pc:docMk/>
          <pc:sldMk cId="3302867192" sldId="10800"/>
        </pc:sldMkLst>
      </pc:sldChg>
      <pc:sldChg chg="add modTransition">
        <pc:chgData name="Msgr. Trevor Murray" userId="d6564771-ca8b-4373-aa26-3cad18547140" providerId="ADAL" clId="{778D3007-F4E4-1D4C-BF85-491146C4CC18}" dt="2023-08-10T05:16:36.531" v="308"/>
        <pc:sldMkLst>
          <pc:docMk/>
          <pc:sldMk cId="1449343089" sldId="10801"/>
        </pc:sldMkLst>
      </pc:sldChg>
      <pc:sldChg chg="add">
        <pc:chgData name="Msgr. Trevor Murray" userId="d6564771-ca8b-4373-aa26-3cad18547140" providerId="ADAL" clId="{778D3007-F4E4-1D4C-BF85-491146C4CC18}" dt="2023-08-10T05:18:46.384" v="314"/>
        <pc:sldMkLst>
          <pc:docMk/>
          <pc:sldMk cId="0" sldId="10802"/>
        </pc:sldMkLst>
      </pc:sldChg>
      <pc:sldChg chg="add">
        <pc:chgData name="Msgr. Trevor Murray" userId="d6564771-ca8b-4373-aa26-3cad18547140" providerId="ADAL" clId="{778D3007-F4E4-1D4C-BF85-491146C4CC18}" dt="2023-08-10T05:18:46.384" v="314"/>
        <pc:sldMkLst>
          <pc:docMk/>
          <pc:sldMk cId="0" sldId="10803"/>
        </pc:sldMkLst>
      </pc:sldChg>
      <pc:sldChg chg="add">
        <pc:chgData name="Msgr. Trevor Murray" userId="d6564771-ca8b-4373-aa26-3cad18547140" providerId="ADAL" clId="{778D3007-F4E4-1D4C-BF85-491146C4CC18}" dt="2023-08-10T05:18:46.384" v="314"/>
        <pc:sldMkLst>
          <pc:docMk/>
          <pc:sldMk cId="1019601656" sldId="10804"/>
        </pc:sldMkLst>
      </pc:sldChg>
      <pc:sldChg chg="add">
        <pc:chgData name="Msgr. Trevor Murray" userId="d6564771-ca8b-4373-aa26-3cad18547140" providerId="ADAL" clId="{778D3007-F4E4-1D4C-BF85-491146C4CC18}" dt="2023-08-10T05:18:46.384" v="314"/>
        <pc:sldMkLst>
          <pc:docMk/>
          <pc:sldMk cId="0" sldId="10805"/>
        </pc:sldMkLst>
      </pc:sldChg>
      <pc:sldChg chg="add">
        <pc:chgData name="Msgr. Trevor Murray" userId="d6564771-ca8b-4373-aa26-3cad18547140" providerId="ADAL" clId="{778D3007-F4E4-1D4C-BF85-491146C4CC18}" dt="2023-08-10T05:18:46.384" v="314"/>
        <pc:sldMkLst>
          <pc:docMk/>
          <pc:sldMk cId="0" sldId="10806"/>
        </pc:sldMkLst>
      </pc:sldChg>
      <pc:sldChg chg="add del">
        <pc:chgData name="Msgr. Trevor Murray" userId="d6564771-ca8b-4373-aa26-3cad18547140" providerId="ADAL" clId="{778D3007-F4E4-1D4C-BF85-491146C4CC18}" dt="2023-08-10T05:18:58.367" v="323" actId="2696"/>
        <pc:sldMkLst>
          <pc:docMk/>
          <pc:sldMk cId="3291062343" sldId="10807"/>
        </pc:sldMkLst>
      </pc:sldChg>
      <pc:sldChg chg="add del">
        <pc:chgData name="Msgr. Trevor Murray" userId="d6564771-ca8b-4373-aa26-3cad18547140" providerId="ADAL" clId="{778D3007-F4E4-1D4C-BF85-491146C4CC18}" dt="2023-08-10T05:18:57.395" v="322" actId="2696"/>
        <pc:sldMkLst>
          <pc:docMk/>
          <pc:sldMk cId="0" sldId="10808"/>
        </pc:sldMkLst>
      </pc:sldChg>
      <pc:sldChg chg="add">
        <pc:chgData name="Msgr. Trevor Murray" userId="d6564771-ca8b-4373-aa26-3cad18547140" providerId="ADAL" clId="{778D3007-F4E4-1D4C-BF85-491146C4CC18}" dt="2023-08-10T05:18:46.384" v="314"/>
        <pc:sldMkLst>
          <pc:docMk/>
          <pc:sldMk cId="817200502" sldId="10809"/>
        </pc:sldMkLst>
      </pc:sldChg>
      <pc:sldChg chg="addSp delSp modSp add mod setBg">
        <pc:chgData name="Msgr. Trevor Murray" userId="d6564771-ca8b-4373-aa26-3cad18547140" providerId="ADAL" clId="{778D3007-F4E4-1D4C-BF85-491146C4CC18}" dt="2023-08-10T23:02:10.002" v="334" actId="1076"/>
        <pc:sldMkLst>
          <pc:docMk/>
          <pc:sldMk cId="2280316455" sldId="10810"/>
        </pc:sldMkLst>
      </pc:sldChg>
    </pc:docChg>
  </pc:docChgLst>
  <pc:docChgLst>
    <pc:chgData name="Msgr. Trevor Murray" userId="d6564771-ca8b-4373-aa26-3cad18547140" providerId="ADAL" clId="{3CC6E833-65E3-C441-845A-0B9C6FB413B2}"/>
    <pc:docChg chg="undo custSel addSld delSld modSld sldOrd delMainMaster">
      <pc:chgData name="Msgr. Trevor Murray" userId="d6564771-ca8b-4373-aa26-3cad18547140" providerId="ADAL" clId="{3CC6E833-65E3-C441-845A-0B9C6FB413B2}" dt="2023-07-08T19:50:24.361" v="526" actId="1076"/>
      <pc:docMkLst>
        <pc:docMk/>
      </pc:docMkLst>
      <pc:sldChg chg="add del modTransition">
        <pc:chgData name="Msgr. Trevor Murray" userId="d6564771-ca8b-4373-aa26-3cad18547140" providerId="ADAL" clId="{3CC6E833-65E3-C441-845A-0B9C6FB413B2}" dt="2023-07-06T19:17:05.693" v="184"/>
        <pc:sldMkLst>
          <pc:docMk/>
          <pc:sldMk cId="0" sldId="256"/>
        </pc:sldMkLst>
      </pc:sldChg>
      <pc:sldChg chg="del">
        <pc:chgData name="Msgr. Trevor Murray" userId="d6564771-ca8b-4373-aa26-3cad18547140" providerId="ADAL" clId="{3CC6E833-65E3-C441-845A-0B9C6FB413B2}" dt="2023-07-06T19:18:11.572" v="192" actId="2696"/>
        <pc:sldMkLst>
          <pc:docMk/>
          <pc:sldMk cId="2793938727" sldId="257"/>
        </pc:sldMkLst>
      </pc:sldChg>
      <pc:sldChg chg="add modTransition">
        <pc:chgData name="Msgr. Trevor Murray" userId="d6564771-ca8b-4373-aa26-3cad18547140" providerId="ADAL" clId="{3CC6E833-65E3-C441-845A-0B9C6FB413B2}" dt="2023-07-06T19:16:17.988" v="179"/>
        <pc:sldMkLst>
          <pc:docMk/>
          <pc:sldMk cId="75734209" sldId="261"/>
        </pc:sldMkLst>
      </pc:sldChg>
      <pc:sldChg chg="del">
        <pc:chgData name="Msgr. Trevor Murray" userId="d6564771-ca8b-4373-aa26-3cad18547140" providerId="ADAL" clId="{3CC6E833-65E3-C441-845A-0B9C6FB413B2}" dt="2023-07-06T19:11:06.042" v="112" actId="2696"/>
        <pc:sldMkLst>
          <pc:docMk/>
          <pc:sldMk cId="1515259605" sldId="261"/>
        </pc:sldMkLst>
      </pc:sldChg>
      <pc:sldChg chg="del">
        <pc:chgData name="Msgr. Trevor Murray" userId="d6564771-ca8b-4373-aa26-3cad18547140" providerId="ADAL" clId="{3CC6E833-65E3-C441-845A-0B9C6FB413B2}" dt="2023-07-06T19:16:20.742" v="180" actId="2696"/>
        <pc:sldMkLst>
          <pc:docMk/>
          <pc:sldMk cId="1269250267" sldId="265"/>
        </pc:sldMkLst>
      </pc:sldChg>
      <pc:sldChg chg="del">
        <pc:chgData name="Msgr. Trevor Murray" userId="d6564771-ca8b-4373-aa26-3cad18547140" providerId="ADAL" clId="{3CC6E833-65E3-C441-845A-0B9C6FB413B2}" dt="2023-07-06T19:17:09.611" v="187" actId="2696"/>
        <pc:sldMkLst>
          <pc:docMk/>
          <pc:sldMk cId="3777929540" sldId="266"/>
        </pc:sldMkLst>
      </pc:sldChg>
      <pc:sldChg chg="del">
        <pc:chgData name="Msgr. Trevor Murray" userId="d6564771-ca8b-4373-aa26-3cad18547140" providerId="ADAL" clId="{3CC6E833-65E3-C441-845A-0B9C6FB413B2}" dt="2023-07-06T19:16:21.480" v="182" actId="2696"/>
        <pc:sldMkLst>
          <pc:docMk/>
          <pc:sldMk cId="2846887596" sldId="267"/>
        </pc:sldMkLst>
      </pc:sldChg>
      <pc:sldChg chg="del">
        <pc:chgData name="Msgr. Trevor Murray" userId="d6564771-ca8b-4373-aa26-3cad18547140" providerId="ADAL" clId="{3CC6E833-65E3-C441-845A-0B9C6FB413B2}" dt="2023-07-06T19:17:10.916" v="189" actId="2696"/>
        <pc:sldMkLst>
          <pc:docMk/>
          <pc:sldMk cId="983018018" sldId="269"/>
        </pc:sldMkLst>
      </pc:sldChg>
      <pc:sldChg chg="del">
        <pc:chgData name="Msgr. Trevor Murray" userId="d6564771-ca8b-4373-aa26-3cad18547140" providerId="ADAL" clId="{3CC6E833-65E3-C441-845A-0B9C6FB413B2}" dt="2023-07-06T19:17:10.015" v="188" actId="2696"/>
        <pc:sldMkLst>
          <pc:docMk/>
          <pc:sldMk cId="1171518086" sldId="270"/>
        </pc:sldMkLst>
      </pc:sldChg>
      <pc:sldChg chg="modSp mod">
        <pc:chgData name="Msgr. Trevor Murray" userId="d6564771-ca8b-4373-aa26-3cad18547140" providerId="ADAL" clId="{3CC6E833-65E3-C441-845A-0B9C6FB413B2}" dt="2023-07-06T19:14:43.161" v="178" actId="20577"/>
        <pc:sldMkLst>
          <pc:docMk/>
          <pc:sldMk cId="0" sldId="297"/>
        </pc:sldMkLst>
      </pc:sldChg>
      <pc:sldChg chg="del">
        <pc:chgData name="Msgr. Trevor Murray" userId="d6564771-ca8b-4373-aa26-3cad18547140" providerId="ADAL" clId="{3CC6E833-65E3-C441-845A-0B9C6FB413B2}" dt="2023-07-06T19:10:02.935" v="76" actId="2696"/>
        <pc:sldMkLst>
          <pc:docMk/>
          <pc:sldMk cId="0" sldId="6280"/>
        </pc:sldMkLst>
      </pc:sldChg>
      <pc:sldChg chg="del">
        <pc:chgData name="Msgr. Trevor Murray" userId="d6564771-ca8b-4373-aa26-3cad18547140" providerId="ADAL" clId="{3CC6E833-65E3-C441-845A-0B9C6FB413B2}" dt="2023-07-06T19:10:03.331" v="77" actId="2696"/>
        <pc:sldMkLst>
          <pc:docMk/>
          <pc:sldMk cId="1491914602" sldId="6282"/>
        </pc:sldMkLst>
      </pc:sldChg>
      <pc:sldChg chg="del">
        <pc:chgData name="Msgr. Trevor Murray" userId="d6564771-ca8b-4373-aa26-3cad18547140" providerId="ADAL" clId="{3CC6E833-65E3-C441-845A-0B9C6FB413B2}" dt="2023-07-06T19:10:03.606" v="78" actId="2696"/>
        <pc:sldMkLst>
          <pc:docMk/>
          <pc:sldMk cId="2397615219" sldId="6283"/>
        </pc:sldMkLst>
      </pc:sldChg>
      <pc:sldChg chg="del">
        <pc:chgData name="Msgr. Trevor Murray" userId="d6564771-ca8b-4373-aa26-3cad18547140" providerId="ADAL" clId="{3CC6E833-65E3-C441-845A-0B9C6FB413B2}" dt="2023-07-06T19:10:03.839" v="79" actId="2696"/>
        <pc:sldMkLst>
          <pc:docMk/>
          <pc:sldMk cId="97735675" sldId="6284"/>
        </pc:sldMkLst>
      </pc:sldChg>
      <pc:sldChg chg="del">
        <pc:chgData name="Msgr. Trevor Murray" userId="d6564771-ca8b-4373-aa26-3cad18547140" providerId="ADAL" clId="{3CC6E833-65E3-C441-845A-0B9C6FB413B2}" dt="2023-07-06T19:10:04.343" v="80" actId="2696"/>
        <pc:sldMkLst>
          <pc:docMk/>
          <pc:sldMk cId="2741205947" sldId="6285"/>
        </pc:sldMkLst>
      </pc:sldChg>
      <pc:sldChg chg="del">
        <pc:chgData name="Msgr. Trevor Murray" userId="d6564771-ca8b-4373-aa26-3cad18547140" providerId="ADAL" clId="{3CC6E833-65E3-C441-845A-0B9C6FB413B2}" dt="2023-07-06T19:10:04.818" v="81" actId="2696"/>
        <pc:sldMkLst>
          <pc:docMk/>
          <pc:sldMk cId="168769626" sldId="6286"/>
        </pc:sldMkLst>
      </pc:sldChg>
      <pc:sldChg chg="add modTransition">
        <pc:chgData name="Msgr. Trevor Murray" userId="d6564771-ca8b-4373-aa26-3cad18547140" providerId="ADAL" clId="{3CC6E833-65E3-C441-845A-0B9C6FB413B2}" dt="2023-07-06T19:18:06.727" v="190"/>
        <pc:sldMkLst>
          <pc:docMk/>
          <pc:sldMk cId="0" sldId="9660"/>
        </pc:sldMkLst>
      </pc:sldChg>
      <pc:sldChg chg="add modTransition">
        <pc:chgData name="Msgr. Trevor Murray" userId="d6564771-ca8b-4373-aa26-3cad18547140" providerId="ADAL" clId="{3CC6E833-65E3-C441-845A-0B9C6FB413B2}" dt="2023-07-06T19:18:06.727" v="190"/>
        <pc:sldMkLst>
          <pc:docMk/>
          <pc:sldMk cId="422168810" sldId="9661"/>
        </pc:sldMkLst>
      </pc:sldChg>
      <pc:sldChg chg="add modTransition">
        <pc:chgData name="Msgr. Trevor Murray" userId="d6564771-ca8b-4373-aa26-3cad18547140" providerId="ADAL" clId="{3CC6E833-65E3-C441-845A-0B9C6FB413B2}" dt="2023-07-06T19:18:06.727" v="190"/>
        <pc:sldMkLst>
          <pc:docMk/>
          <pc:sldMk cId="3383355689" sldId="9662"/>
        </pc:sldMkLst>
      </pc:sldChg>
      <pc:sldChg chg="add del modTransition">
        <pc:chgData name="Msgr. Trevor Murray" userId="d6564771-ca8b-4373-aa26-3cad18547140" providerId="ADAL" clId="{3CC6E833-65E3-C441-845A-0B9C6FB413B2}" dt="2023-07-06T19:18:34.570" v="196" actId="2696"/>
        <pc:sldMkLst>
          <pc:docMk/>
          <pc:sldMk cId="3262044908" sldId="9663"/>
        </pc:sldMkLst>
      </pc:sldChg>
      <pc:sldChg chg="add del modTransition">
        <pc:chgData name="Msgr. Trevor Murray" userId="d6564771-ca8b-4373-aa26-3cad18547140" providerId="ADAL" clId="{3CC6E833-65E3-C441-845A-0B9C6FB413B2}" dt="2023-07-06T19:18:36.219" v="197" actId="2696"/>
        <pc:sldMkLst>
          <pc:docMk/>
          <pc:sldMk cId="3522585061" sldId="9664"/>
        </pc:sldMkLst>
      </pc:sldChg>
      <pc:sldChg chg="add modTransition">
        <pc:chgData name="Msgr. Trevor Murray" userId="d6564771-ca8b-4373-aa26-3cad18547140" providerId="ADAL" clId="{3CC6E833-65E3-C441-845A-0B9C6FB413B2}" dt="2023-07-06T19:18:06.727" v="190"/>
        <pc:sldMkLst>
          <pc:docMk/>
          <pc:sldMk cId="3984578617" sldId="9665"/>
        </pc:sldMkLst>
      </pc:sldChg>
      <pc:sldChg chg="add modTransition">
        <pc:chgData name="Msgr. Trevor Murray" userId="d6564771-ca8b-4373-aa26-3cad18547140" providerId="ADAL" clId="{3CC6E833-65E3-C441-845A-0B9C6FB413B2}" dt="2023-07-06T19:18:06.727" v="190"/>
        <pc:sldMkLst>
          <pc:docMk/>
          <pc:sldMk cId="1563363992" sldId="9666"/>
        </pc:sldMkLst>
      </pc:sldChg>
      <pc:sldChg chg="modSp mod">
        <pc:chgData name="Msgr. Trevor Murray" userId="d6564771-ca8b-4373-aa26-3cad18547140" providerId="ADAL" clId="{3CC6E833-65E3-C441-845A-0B9C6FB413B2}" dt="2023-07-06T19:14:01.265" v="157" actId="20577"/>
        <pc:sldMkLst>
          <pc:docMk/>
          <pc:sldMk cId="1747120192" sldId="9730"/>
        </pc:sldMkLst>
      </pc:sldChg>
      <pc:sldChg chg="modSp mod">
        <pc:chgData name="Msgr. Trevor Murray" userId="d6564771-ca8b-4373-aa26-3cad18547140" providerId="ADAL" clId="{3CC6E833-65E3-C441-845A-0B9C6FB413B2}" dt="2023-07-06T19:14:24.500" v="168" actId="20577"/>
        <pc:sldMkLst>
          <pc:docMk/>
          <pc:sldMk cId="2182778831" sldId="10111"/>
        </pc:sldMkLst>
      </pc:sldChg>
      <pc:sldChg chg="modSp add del mod ord setBg">
        <pc:chgData name="Msgr. Trevor Murray" userId="d6564771-ca8b-4373-aa26-3cad18547140" providerId="ADAL" clId="{3CC6E833-65E3-C441-845A-0B9C6FB413B2}" dt="2023-07-06T19:21:09.329" v="201" actId="20578"/>
        <pc:sldMkLst>
          <pc:docMk/>
          <pc:sldMk cId="851244251" sldId="10345"/>
        </pc:sldMkLst>
      </pc:sldChg>
      <pc:sldChg chg="add del setBg">
        <pc:chgData name="Msgr. Trevor Murray" userId="d6564771-ca8b-4373-aa26-3cad18547140" providerId="ADAL" clId="{3CC6E833-65E3-C441-845A-0B9C6FB413B2}" dt="2023-07-06T19:07:50.659" v="9"/>
        <pc:sldMkLst>
          <pc:docMk/>
          <pc:sldMk cId="2884146256" sldId="10438"/>
        </pc:sldMkLst>
      </pc:sldChg>
      <pc:sldChg chg="del">
        <pc:chgData name="Msgr. Trevor Murray" userId="d6564771-ca8b-4373-aa26-3cad18547140" providerId="ADAL" clId="{3CC6E833-65E3-C441-845A-0B9C6FB413B2}" dt="2023-07-06T19:16:21.940" v="183" actId="2696"/>
        <pc:sldMkLst>
          <pc:docMk/>
          <pc:sldMk cId="3887644157" sldId="10531"/>
        </pc:sldMkLst>
      </pc:sldChg>
      <pc:sldChg chg="del">
        <pc:chgData name="Msgr. Trevor Murray" userId="d6564771-ca8b-4373-aa26-3cad18547140" providerId="ADAL" clId="{3CC6E833-65E3-C441-845A-0B9C6FB413B2}" dt="2023-07-06T19:17:08.852" v="185" actId="2696"/>
        <pc:sldMkLst>
          <pc:docMk/>
          <pc:sldMk cId="3852449526" sldId="10532"/>
        </pc:sldMkLst>
      </pc:sldChg>
      <pc:sldChg chg="del">
        <pc:chgData name="Msgr. Trevor Murray" userId="d6564771-ca8b-4373-aa26-3cad18547140" providerId="ADAL" clId="{3CC6E833-65E3-C441-845A-0B9C6FB413B2}" dt="2023-07-06T19:17:09.240" v="186" actId="2696"/>
        <pc:sldMkLst>
          <pc:docMk/>
          <pc:sldMk cId="0" sldId="10533"/>
        </pc:sldMkLst>
      </pc:sldChg>
      <pc:sldChg chg="del">
        <pc:chgData name="Msgr. Trevor Murray" userId="d6564771-ca8b-4373-aa26-3cad18547140" providerId="ADAL" clId="{3CC6E833-65E3-C441-845A-0B9C6FB413B2}" dt="2023-07-06T19:18:11.198" v="191" actId="2696"/>
        <pc:sldMkLst>
          <pc:docMk/>
          <pc:sldMk cId="0" sldId="10535"/>
        </pc:sldMkLst>
      </pc:sldChg>
      <pc:sldChg chg="del">
        <pc:chgData name="Msgr. Trevor Murray" userId="d6564771-ca8b-4373-aa26-3cad18547140" providerId="ADAL" clId="{3CC6E833-65E3-C441-845A-0B9C6FB413B2}" dt="2023-07-06T19:18:11.950" v="193" actId="2696"/>
        <pc:sldMkLst>
          <pc:docMk/>
          <pc:sldMk cId="0" sldId="10536"/>
        </pc:sldMkLst>
      </pc:sldChg>
      <pc:sldChg chg="del">
        <pc:chgData name="Msgr. Trevor Murray" userId="d6564771-ca8b-4373-aa26-3cad18547140" providerId="ADAL" clId="{3CC6E833-65E3-C441-845A-0B9C6FB413B2}" dt="2023-07-06T19:18:12.365" v="194" actId="2696"/>
        <pc:sldMkLst>
          <pc:docMk/>
          <pc:sldMk cId="0" sldId="10537"/>
        </pc:sldMkLst>
      </pc:sldChg>
      <pc:sldChg chg="del">
        <pc:chgData name="Msgr. Trevor Murray" userId="d6564771-ca8b-4373-aa26-3cad18547140" providerId="ADAL" clId="{3CC6E833-65E3-C441-845A-0B9C6FB413B2}" dt="2023-07-06T19:18:12.936" v="195" actId="2696"/>
        <pc:sldMkLst>
          <pc:docMk/>
          <pc:sldMk cId="0" sldId="10538"/>
        </pc:sldMkLst>
      </pc:sldChg>
      <pc:sldChg chg="del">
        <pc:chgData name="Msgr. Trevor Murray" userId="d6564771-ca8b-4373-aa26-3cad18547140" providerId="ADAL" clId="{3CC6E833-65E3-C441-845A-0B9C6FB413B2}" dt="2023-07-06T19:11:04.711" v="108" actId="2696"/>
        <pc:sldMkLst>
          <pc:docMk/>
          <pc:sldMk cId="4077906962" sldId="10546"/>
        </pc:sldMkLst>
      </pc:sldChg>
      <pc:sldChg chg="del">
        <pc:chgData name="Msgr. Trevor Murray" userId="d6564771-ca8b-4373-aa26-3cad18547140" providerId="ADAL" clId="{3CC6E833-65E3-C441-845A-0B9C6FB413B2}" dt="2023-07-06T19:11:04.996" v="109" actId="2696"/>
        <pc:sldMkLst>
          <pc:docMk/>
          <pc:sldMk cId="2855481694" sldId="10547"/>
        </pc:sldMkLst>
      </pc:sldChg>
      <pc:sldChg chg="del">
        <pc:chgData name="Msgr. Trevor Murray" userId="d6564771-ca8b-4373-aa26-3cad18547140" providerId="ADAL" clId="{3CC6E833-65E3-C441-845A-0B9C6FB413B2}" dt="2023-07-06T19:11:05.234" v="110" actId="2696"/>
        <pc:sldMkLst>
          <pc:docMk/>
          <pc:sldMk cId="2080888790" sldId="10548"/>
        </pc:sldMkLst>
      </pc:sldChg>
      <pc:sldChg chg="del">
        <pc:chgData name="Msgr. Trevor Murray" userId="d6564771-ca8b-4373-aa26-3cad18547140" providerId="ADAL" clId="{3CC6E833-65E3-C441-845A-0B9C6FB413B2}" dt="2023-07-06T19:11:05.672" v="111" actId="2696"/>
        <pc:sldMkLst>
          <pc:docMk/>
          <pc:sldMk cId="2662371395" sldId="10549"/>
        </pc:sldMkLst>
      </pc:sldChg>
      <pc:sldChg chg="del">
        <pc:chgData name="Msgr. Trevor Murray" userId="d6564771-ca8b-4373-aa26-3cad18547140" providerId="ADAL" clId="{3CC6E833-65E3-C441-845A-0B9C6FB413B2}" dt="2023-07-06T19:11:06.463" v="113" actId="2696"/>
        <pc:sldMkLst>
          <pc:docMk/>
          <pc:sldMk cId="3653895321" sldId="10550"/>
        </pc:sldMkLst>
      </pc:sldChg>
      <pc:sldChg chg="del">
        <pc:chgData name="Msgr. Trevor Murray" userId="d6564771-ca8b-4373-aa26-3cad18547140" providerId="ADAL" clId="{3CC6E833-65E3-C441-845A-0B9C6FB413B2}" dt="2023-07-06T19:11:06.952" v="114" actId="2696"/>
        <pc:sldMkLst>
          <pc:docMk/>
          <pc:sldMk cId="2045082948" sldId="10551"/>
        </pc:sldMkLst>
      </pc:sldChg>
      <pc:sldChg chg="del">
        <pc:chgData name="Msgr. Trevor Murray" userId="d6564771-ca8b-4373-aa26-3cad18547140" providerId="ADAL" clId="{3CC6E833-65E3-C441-845A-0B9C6FB413B2}" dt="2023-07-06T19:11:07.395" v="115" actId="2696"/>
        <pc:sldMkLst>
          <pc:docMk/>
          <pc:sldMk cId="2562714757" sldId="10552"/>
        </pc:sldMkLst>
      </pc:sldChg>
      <pc:sldChg chg="del">
        <pc:chgData name="Msgr. Trevor Murray" userId="d6564771-ca8b-4373-aa26-3cad18547140" providerId="ADAL" clId="{3CC6E833-65E3-C441-845A-0B9C6FB413B2}" dt="2023-07-06T19:09:19.986" v="48" actId="2696"/>
        <pc:sldMkLst>
          <pc:docMk/>
          <pc:sldMk cId="2962025442" sldId="10553"/>
        </pc:sldMkLst>
      </pc:sldChg>
      <pc:sldChg chg="del">
        <pc:chgData name="Msgr. Trevor Murray" userId="d6564771-ca8b-4373-aa26-3cad18547140" providerId="ADAL" clId="{3CC6E833-65E3-C441-845A-0B9C6FB413B2}" dt="2023-07-06T19:09:20.400" v="49" actId="2696"/>
        <pc:sldMkLst>
          <pc:docMk/>
          <pc:sldMk cId="1468859877" sldId="10554"/>
        </pc:sldMkLst>
      </pc:sldChg>
      <pc:sldChg chg="del">
        <pc:chgData name="Msgr. Trevor Murray" userId="d6564771-ca8b-4373-aa26-3cad18547140" providerId="ADAL" clId="{3CC6E833-65E3-C441-845A-0B9C6FB413B2}" dt="2023-07-06T19:09:20.812" v="50" actId="2696"/>
        <pc:sldMkLst>
          <pc:docMk/>
          <pc:sldMk cId="1908540105" sldId="10555"/>
        </pc:sldMkLst>
      </pc:sldChg>
      <pc:sldChg chg="del">
        <pc:chgData name="Msgr. Trevor Murray" userId="d6564771-ca8b-4373-aa26-3cad18547140" providerId="ADAL" clId="{3CC6E833-65E3-C441-845A-0B9C6FB413B2}" dt="2023-07-06T19:09:21.488" v="51" actId="2696"/>
        <pc:sldMkLst>
          <pc:docMk/>
          <pc:sldMk cId="3524222598" sldId="10556"/>
        </pc:sldMkLst>
      </pc:sldChg>
      <pc:sldChg chg="del">
        <pc:chgData name="Msgr. Trevor Murray" userId="d6564771-ca8b-4373-aa26-3cad18547140" providerId="ADAL" clId="{3CC6E833-65E3-C441-845A-0B9C6FB413B2}" dt="2023-07-06T19:11:14.522" v="119" actId="2696"/>
        <pc:sldMkLst>
          <pc:docMk/>
          <pc:sldMk cId="208745718" sldId="10557"/>
        </pc:sldMkLst>
      </pc:sldChg>
      <pc:sldChg chg="del">
        <pc:chgData name="Msgr. Trevor Murray" userId="d6564771-ca8b-4373-aa26-3cad18547140" providerId="ADAL" clId="{3CC6E833-65E3-C441-845A-0B9C6FB413B2}" dt="2023-07-06T19:07:52.957" v="10" actId="2696"/>
        <pc:sldMkLst>
          <pc:docMk/>
          <pc:sldMk cId="2876743886" sldId="10558"/>
        </pc:sldMkLst>
      </pc:sldChg>
      <pc:sldChg chg="del">
        <pc:chgData name="Msgr. Trevor Murray" userId="d6564771-ca8b-4373-aa26-3cad18547140" providerId="ADAL" clId="{3CC6E833-65E3-C441-845A-0B9C6FB413B2}" dt="2023-07-06T19:08:01.174" v="13" actId="2696"/>
        <pc:sldMkLst>
          <pc:docMk/>
          <pc:sldMk cId="639746655" sldId="10559"/>
        </pc:sldMkLst>
      </pc:sldChg>
      <pc:sldChg chg="del">
        <pc:chgData name="Msgr. Trevor Murray" userId="d6564771-ca8b-4373-aa26-3cad18547140" providerId="ADAL" clId="{3CC6E833-65E3-C441-845A-0B9C6FB413B2}" dt="2023-07-06T19:08:06.851" v="16" actId="2696"/>
        <pc:sldMkLst>
          <pc:docMk/>
          <pc:sldMk cId="2117653324" sldId="10560"/>
        </pc:sldMkLst>
      </pc:sldChg>
      <pc:sldChg chg="del">
        <pc:chgData name="Msgr. Trevor Murray" userId="d6564771-ca8b-4373-aa26-3cad18547140" providerId="ADAL" clId="{3CC6E833-65E3-C441-845A-0B9C6FB413B2}" dt="2023-07-06T19:08:13.338" v="19" actId="2696"/>
        <pc:sldMkLst>
          <pc:docMk/>
          <pc:sldMk cId="4052476150" sldId="10561"/>
        </pc:sldMkLst>
      </pc:sldChg>
      <pc:sldChg chg="del">
        <pc:chgData name="Msgr. Trevor Murray" userId="d6564771-ca8b-4373-aa26-3cad18547140" providerId="ADAL" clId="{3CC6E833-65E3-C441-845A-0B9C6FB413B2}" dt="2023-07-06T19:08:25.717" v="23" actId="2696"/>
        <pc:sldMkLst>
          <pc:docMk/>
          <pc:sldMk cId="4008512471" sldId="10562"/>
        </pc:sldMkLst>
      </pc:sldChg>
      <pc:sldChg chg="del">
        <pc:chgData name="Msgr. Trevor Murray" userId="d6564771-ca8b-4373-aa26-3cad18547140" providerId="ADAL" clId="{3CC6E833-65E3-C441-845A-0B9C6FB413B2}" dt="2023-07-06T19:08:31.536" v="26" actId="2696"/>
        <pc:sldMkLst>
          <pc:docMk/>
          <pc:sldMk cId="309958295" sldId="10563"/>
        </pc:sldMkLst>
      </pc:sldChg>
      <pc:sldChg chg="del">
        <pc:chgData name="Msgr. Trevor Murray" userId="d6564771-ca8b-4373-aa26-3cad18547140" providerId="ADAL" clId="{3CC6E833-65E3-C441-845A-0B9C6FB413B2}" dt="2023-07-06T19:08:44.829" v="30" actId="2696"/>
        <pc:sldMkLst>
          <pc:docMk/>
          <pc:sldMk cId="4074324606" sldId="10564"/>
        </pc:sldMkLst>
      </pc:sldChg>
      <pc:sldChg chg="del">
        <pc:chgData name="Msgr. Trevor Murray" userId="d6564771-ca8b-4373-aa26-3cad18547140" providerId="ADAL" clId="{3CC6E833-65E3-C441-845A-0B9C6FB413B2}" dt="2023-07-06T19:08:50.852" v="33" actId="2696"/>
        <pc:sldMkLst>
          <pc:docMk/>
          <pc:sldMk cId="665429400" sldId="10565"/>
        </pc:sldMkLst>
      </pc:sldChg>
      <pc:sldChg chg="del">
        <pc:chgData name="Msgr. Trevor Murray" userId="d6564771-ca8b-4373-aa26-3cad18547140" providerId="ADAL" clId="{3CC6E833-65E3-C441-845A-0B9C6FB413B2}" dt="2023-07-06T19:08:56.522" v="36" actId="2696"/>
        <pc:sldMkLst>
          <pc:docMk/>
          <pc:sldMk cId="2128795374" sldId="10566"/>
        </pc:sldMkLst>
      </pc:sldChg>
      <pc:sldChg chg="del">
        <pc:chgData name="Msgr. Trevor Murray" userId="d6564771-ca8b-4373-aa26-3cad18547140" providerId="ADAL" clId="{3CC6E833-65E3-C441-845A-0B9C6FB413B2}" dt="2023-07-06T19:09:02.467" v="39" actId="2696"/>
        <pc:sldMkLst>
          <pc:docMk/>
          <pc:sldMk cId="2629467510" sldId="10567"/>
        </pc:sldMkLst>
      </pc:sldChg>
      <pc:sldChg chg="del">
        <pc:chgData name="Msgr. Trevor Murray" userId="d6564771-ca8b-4373-aa26-3cad18547140" providerId="ADAL" clId="{3CC6E833-65E3-C441-845A-0B9C6FB413B2}" dt="2023-07-06T19:09:13.862" v="44" actId="2696"/>
        <pc:sldMkLst>
          <pc:docMk/>
          <pc:sldMk cId="2745348507" sldId="10568"/>
        </pc:sldMkLst>
      </pc:sldChg>
      <pc:sldChg chg="del">
        <pc:chgData name="Msgr. Trevor Murray" userId="d6564771-ca8b-4373-aa26-3cad18547140" providerId="ADAL" clId="{3CC6E833-65E3-C441-845A-0B9C6FB413B2}" dt="2023-07-06T19:09:19.497" v="47" actId="2696"/>
        <pc:sldMkLst>
          <pc:docMk/>
          <pc:sldMk cId="2561436362" sldId="10569"/>
        </pc:sldMkLst>
      </pc:sldChg>
      <pc:sldChg chg="del">
        <pc:chgData name="Msgr. Trevor Murray" userId="d6564771-ca8b-4373-aa26-3cad18547140" providerId="ADAL" clId="{3CC6E833-65E3-C441-845A-0B9C6FB413B2}" dt="2023-07-06T19:09:40.448" v="67" actId="2696"/>
        <pc:sldMkLst>
          <pc:docMk/>
          <pc:sldMk cId="1230561561" sldId="10570"/>
        </pc:sldMkLst>
      </pc:sldChg>
      <pc:sldChg chg="del">
        <pc:chgData name="Msgr. Trevor Murray" userId="d6564771-ca8b-4373-aa26-3cad18547140" providerId="ADAL" clId="{3CC6E833-65E3-C441-845A-0B9C6FB413B2}" dt="2023-07-06T19:09:51.176" v="72" actId="2696"/>
        <pc:sldMkLst>
          <pc:docMk/>
          <pc:sldMk cId="3222812967" sldId="10571"/>
        </pc:sldMkLst>
      </pc:sldChg>
      <pc:sldChg chg="del">
        <pc:chgData name="Msgr. Trevor Murray" userId="d6564771-ca8b-4373-aa26-3cad18547140" providerId="ADAL" clId="{3CC6E833-65E3-C441-845A-0B9C6FB413B2}" dt="2023-07-06T19:09:57.890" v="75" actId="2696"/>
        <pc:sldMkLst>
          <pc:docMk/>
          <pc:sldMk cId="2924446643" sldId="10572"/>
        </pc:sldMkLst>
      </pc:sldChg>
      <pc:sldChg chg="del">
        <pc:chgData name="Msgr. Trevor Murray" userId="d6564771-ca8b-4373-aa26-3cad18547140" providerId="ADAL" clId="{3CC6E833-65E3-C441-845A-0B9C6FB413B2}" dt="2023-07-06T19:10:05.388" v="82" actId="2696"/>
        <pc:sldMkLst>
          <pc:docMk/>
          <pc:sldMk cId="1561247528" sldId="10573"/>
        </pc:sldMkLst>
      </pc:sldChg>
      <pc:sldChg chg="del">
        <pc:chgData name="Msgr. Trevor Murray" userId="d6564771-ca8b-4373-aa26-3cad18547140" providerId="ADAL" clId="{3CC6E833-65E3-C441-845A-0B9C6FB413B2}" dt="2023-07-06T19:10:14.410" v="86" actId="2696"/>
        <pc:sldMkLst>
          <pc:docMk/>
          <pc:sldMk cId="1193034973" sldId="10574"/>
        </pc:sldMkLst>
      </pc:sldChg>
      <pc:sldChg chg="del">
        <pc:chgData name="Msgr. Trevor Murray" userId="d6564771-ca8b-4373-aa26-3cad18547140" providerId="ADAL" clId="{3CC6E833-65E3-C441-845A-0B9C6FB413B2}" dt="2023-07-06T19:10:19.451" v="89" actId="2696"/>
        <pc:sldMkLst>
          <pc:docMk/>
          <pc:sldMk cId="2227127959" sldId="10575"/>
        </pc:sldMkLst>
      </pc:sldChg>
      <pc:sldChg chg="del">
        <pc:chgData name="Msgr. Trevor Murray" userId="d6564771-ca8b-4373-aa26-3cad18547140" providerId="ADAL" clId="{3CC6E833-65E3-C441-845A-0B9C6FB413B2}" dt="2023-07-06T19:10:24.856" v="92" actId="2696"/>
        <pc:sldMkLst>
          <pc:docMk/>
          <pc:sldMk cId="1652332569" sldId="10576"/>
        </pc:sldMkLst>
      </pc:sldChg>
      <pc:sldChg chg="del">
        <pc:chgData name="Msgr. Trevor Murray" userId="d6564771-ca8b-4373-aa26-3cad18547140" providerId="ADAL" clId="{3CC6E833-65E3-C441-845A-0B9C6FB413B2}" dt="2023-07-06T19:10:31.821" v="95" actId="2696"/>
        <pc:sldMkLst>
          <pc:docMk/>
          <pc:sldMk cId="1507785743" sldId="10577"/>
        </pc:sldMkLst>
      </pc:sldChg>
      <pc:sldChg chg="del">
        <pc:chgData name="Msgr. Trevor Murray" userId="d6564771-ca8b-4373-aa26-3cad18547140" providerId="ADAL" clId="{3CC6E833-65E3-C441-845A-0B9C6FB413B2}" dt="2023-07-06T19:10:39.022" v="98" actId="2696"/>
        <pc:sldMkLst>
          <pc:docMk/>
          <pc:sldMk cId="2130046608" sldId="10578"/>
        </pc:sldMkLst>
      </pc:sldChg>
      <pc:sldChg chg="del">
        <pc:chgData name="Msgr. Trevor Murray" userId="d6564771-ca8b-4373-aa26-3cad18547140" providerId="ADAL" clId="{3CC6E833-65E3-C441-845A-0B9C6FB413B2}" dt="2023-07-06T19:10:46.747" v="101" actId="2696"/>
        <pc:sldMkLst>
          <pc:docMk/>
          <pc:sldMk cId="102764828" sldId="10579"/>
        </pc:sldMkLst>
      </pc:sldChg>
      <pc:sldChg chg="del">
        <pc:chgData name="Msgr. Trevor Murray" userId="d6564771-ca8b-4373-aa26-3cad18547140" providerId="ADAL" clId="{3CC6E833-65E3-C441-845A-0B9C6FB413B2}" dt="2023-07-06T19:10:53.565" v="104" actId="2696"/>
        <pc:sldMkLst>
          <pc:docMk/>
          <pc:sldMk cId="795171095" sldId="10580"/>
        </pc:sldMkLst>
      </pc:sldChg>
      <pc:sldChg chg="del">
        <pc:chgData name="Msgr. Trevor Murray" userId="d6564771-ca8b-4373-aa26-3cad18547140" providerId="ADAL" clId="{3CC6E833-65E3-C441-845A-0B9C6FB413B2}" dt="2023-07-06T19:11:02.269" v="107" actId="2696"/>
        <pc:sldMkLst>
          <pc:docMk/>
          <pc:sldMk cId="1044237293" sldId="10581"/>
        </pc:sldMkLst>
      </pc:sldChg>
      <pc:sldChg chg="del">
        <pc:chgData name="Msgr. Trevor Murray" userId="d6564771-ca8b-4373-aa26-3cad18547140" providerId="ADAL" clId="{3CC6E833-65E3-C441-845A-0B9C6FB413B2}" dt="2023-07-06T19:11:09.071" v="116" actId="2696"/>
        <pc:sldMkLst>
          <pc:docMk/>
          <pc:sldMk cId="389838033" sldId="10582"/>
        </pc:sldMkLst>
      </pc:sldChg>
      <pc:sldChg chg="del">
        <pc:chgData name="Msgr. Trevor Murray" userId="d6564771-ca8b-4373-aa26-3cad18547140" providerId="ADAL" clId="{3CC6E833-65E3-C441-845A-0B9C6FB413B2}" dt="2023-07-06T19:11:27.680" v="123" actId="2696"/>
        <pc:sldMkLst>
          <pc:docMk/>
          <pc:sldMk cId="3894345864" sldId="10583"/>
        </pc:sldMkLst>
      </pc:sldChg>
      <pc:sldChg chg="del">
        <pc:chgData name="Msgr. Trevor Murray" userId="d6564771-ca8b-4373-aa26-3cad18547140" providerId="ADAL" clId="{3CC6E833-65E3-C441-845A-0B9C6FB413B2}" dt="2023-07-06T19:11:33.580" v="126" actId="2696"/>
        <pc:sldMkLst>
          <pc:docMk/>
          <pc:sldMk cId="549694898" sldId="10584"/>
        </pc:sldMkLst>
      </pc:sldChg>
      <pc:sldChg chg="del">
        <pc:chgData name="Msgr. Trevor Murray" userId="d6564771-ca8b-4373-aa26-3cad18547140" providerId="ADAL" clId="{3CC6E833-65E3-C441-845A-0B9C6FB413B2}" dt="2023-07-06T19:11:19.654" v="120" actId="2696"/>
        <pc:sldMkLst>
          <pc:docMk/>
          <pc:sldMk cId="30860810" sldId="10585"/>
        </pc:sldMkLst>
      </pc:sldChg>
      <pc:sldChg chg="add ord">
        <pc:chgData name="Msgr. Trevor Murray" userId="d6564771-ca8b-4373-aa26-3cad18547140" providerId="ADAL" clId="{3CC6E833-65E3-C441-845A-0B9C6FB413B2}" dt="2023-07-06T19:07:59.252" v="12" actId="20578"/>
        <pc:sldMkLst>
          <pc:docMk/>
          <pc:sldMk cId="315616547" sldId="10586"/>
        </pc:sldMkLst>
      </pc:sldChg>
      <pc:sldChg chg="add ord">
        <pc:chgData name="Msgr. Trevor Murray" userId="d6564771-ca8b-4373-aa26-3cad18547140" providerId="ADAL" clId="{3CC6E833-65E3-C441-845A-0B9C6FB413B2}" dt="2023-07-06T19:08:05.555" v="15" actId="20578"/>
        <pc:sldMkLst>
          <pc:docMk/>
          <pc:sldMk cId="4294458196" sldId="10587"/>
        </pc:sldMkLst>
      </pc:sldChg>
      <pc:sldChg chg="add ord">
        <pc:chgData name="Msgr. Trevor Murray" userId="d6564771-ca8b-4373-aa26-3cad18547140" providerId="ADAL" clId="{3CC6E833-65E3-C441-845A-0B9C6FB413B2}" dt="2023-07-06T19:08:12.209" v="18" actId="20578"/>
        <pc:sldMkLst>
          <pc:docMk/>
          <pc:sldMk cId="1649283811" sldId="10588"/>
        </pc:sldMkLst>
      </pc:sldChg>
      <pc:sldChg chg="add ord">
        <pc:chgData name="Msgr. Trevor Murray" userId="d6564771-ca8b-4373-aa26-3cad18547140" providerId="ADAL" clId="{3CC6E833-65E3-C441-845A-0B9C6FB413B2}" dt="2023-07-06T19:08:24.099" v="22" actId="20578"/>
        <pc:sldMkLst>
          <pc:docMk/>
          <pc:sldMk cId="1637957348" sldId="10589"/>
        </pc:sldMkLst>
      </pc:sldChg>
      <pc:sldChg chg="add ord">
        <pc:chgData name="Msgr. Trevor Murray" userId="d6564771-ca8b-4373-aa26-3cad18547140" providerId="ADAL" clId="{3CC6E833-65E3-C441-845A-0B9C6FB413B2}" dt="2023-07-06T19:08:30.469" v="25" actId="20578"/>
        <pc:sldMkLst>
          <pc:docMk/>
          <pc:sldMk cId="979771027" sldId="10590"/>
        </pc:sldMkLst>
      </pc:sldChg>
      <pc:sldChg chg="add ord">
        <pc:chgData name="Msgr. Trevor Murray" userId="d6564771-ca8b-4373-aa26-3cad18547140" providerId="ADAL" clId="{3CC6E833-65E3-C441-845A-0B9C6FB413B2}" dt="2023-07-06T19:08:43.074" v="29" actId="20578"/>
        <pc:sldMkLst>
          <pc:docMk/>
          <pc:sldMk cId="3651601036" sldId="10591"/>
        </pc:sldMkLst>
      </pc:sldChg>
      <pc:sldChg chg="add ord">
        <pc:chgData name="Msgr. Trevor Murray" userId="d6564771-ca8b-4373-aa26-3cad18547140" providerId="ADAL" clId="{3CC6E833-65E3-C441-845A-0B9C6FB413B2}" dt="2023-07-06T19:08:49.512" v="32" actId="20578"/>
        <pc:sldMkLst>
          <pc:docMk/>
          <pc:sldMk cId="2457835607" sldId="10592"/>
        </pc:sldMkLst>
      </pc:sldChg>
      <pc:sldChg chg="add ord">
        <pc:chgData name="Msgr. Trevor Murray" userId="d6564771-ca8b-4373-aa26-3cad18547140" providerId="ADAL" clId="{3CC6E833-65E3-C441-845A-0B9C6FB413B2}" dt="2023-07-06T19:08:55.518" v="35" actId="20578"/>
        <pc:sldMkLst>
          <pc:docMk/>
          <pc:sldMk cId="2007591554" sldId="10593"/>
        </pc:sldMkLst>
      </pc:sldChg>
      <pc:sldChg chg="add ord">
        <pc:chgData name="Msgr. Trevor Murray" userId="d6564771-ca8b-4373-aa26-3cad18547140" providerId="ADAL" clId="{3CC6E833-65E3-C441-845A-0B9C6FB413B2}" dt="2023-07-06T19:09:01.107" v="38" actId="20578"/>
        <pc:sldMkLst>
          <pc:docMk/>
          <pc:sldMk cId="1864284458" sldId="10594"/>
        </pc:sldMkLst>
      </pc:sldChg>
      <pc:sldChg chg="add ord">
        <pc:chgData name="Msgr. Trevor Murray" userId="d6564771-ca8b-4373-aa26-3cad18547140" providerId="ADAL" clId="{3CC6E833-65E3-C441-845A-0B9C6FB413B2}" dt="2023-07-06T19:09:12.978" v="43" actId="20578"/>
        <pc:sldMkLst>
          <pc:docMk/>
          <pc:sldMk cId="451446530" sldId="10595"/>
        </pc:sldMkLst>
      </pc:sldChg>
      <pc:sldChg chg="add ord">
        <pc:chgData name="Msgr. Trevor Murray" userId="d6564771-ca8b-4373-aa26-3cad18547140" providerId="ADAL" clId="{3CC6E833-65E3-C441-845A-0B9C6FB413B2}" dt="2023-07-06T19:09:18.381" v="46" actId="20578"/>
        <pc:sldMkLst>
          <pc:docMk/>
          <pc:sldMk cId="296522700" sldId="10596"/>
        </pc:sldMkLst>
      </pc:sldChg>
      <pc:sldChg chg="add">
        <pc:chgData name="Msgr. Trevor Murray" userId="d6564771-ca8b-4373-aa26-3cad18547140" providerId="ADAL" clId="{3CC6E833-65E3-C441-845A-0B9C6FB413B2}" dt="2023-07-06T19:09:42.349" v="68" actId="2890"/>
        <pc:sldMkLst>
          <pc:docMk/>
          <pc:sldMk cId="1220047581" sldId="10597"/>
        </pc:sldMkLst>
      </pc:sldChg>
      <pc:sldChg chg="add ord">
        <pc:chgData name="Msgr. Trevor Murray" userId="d6564771-ca8b-4373-aa26-3cad18547140" providerId="ADAL" clId="{3CC6E833-65E3-C441-845A-0B9C6FB413B2}" dt="2023-07-06T19:09:50.081" v="71" actId="20578"/>
        <pc:sldMkLst>
          <pc:docMk/>
          <pc:sldMk cId="698073620" sldId="10598"/>
        </pc:sldMkLst>
      </pc:sldChg>
      <pc:sldChg chg="add ord">
        <pc:chgData name="Msgr. Trevor Murray" userId="d6564771-ca8b-4373-aa26-3cad18547140" providerId="ADAL" clId="{3CC6E833-65E3-C441-845A-0B9C6FB413B2}" dt="2023-07-06T19:09:56.234" v="74" actId="20578"/>
        <pc:sldMkLst>
          <pc:docMk/>
          <pc:sldMk cId="2107252896" sldId="10599"/>
        </pc:sldMkLst>
      </pc:sldChg>
      <pc:sldChg chg="add ord">
        <pc:chgData name="Msgr. Trevor Murray" userId="d6564771-ca8b-4373-aa26-3cad18547140" providerId="ADAL" clId="{3CC6E833-65E3-C441-845A-0B9C6FB413B2}" dt="2023-07-06T19:10:13.292" v="85" actId="20578"/>
        <pc:sldMkLst>
          <pc:docMk/>
          <pc:sldMk cId="72896466" sldId="10600"/>
        </pc:sldMkLst>
      </pc:sldChg>
      <pc:sldChg chg="add ord">
        <pc:chgData name="Msgr. Trevor Murray" userId="d6564771-ca8b-4373-aa26-3cad18547140" providerId="ADAL" clId="{3CC6E833-65E3-C441-845A-0B9C6FB413B2}" dt="2023-07-06T19:10:18.315" v="88" actId="20578"/>
        <pc:sldMkLst>
          <pc:docMk/>
          <pc:sldMk cId="3777301515" sldId="10601"/>
        </pc:sldMkLst>
      </pc:sldChg>
      <pc:sldChg chg="add ord">
        <pc:chgData name="Msgr. Trevor Murray" userId="d6564771-ca8b-4373-aa26-3cad18547140" providerId="ADAL" clId="{3CC6E833-65E3-C441-845A-0B9C6FB413B2}" dt="2023-07-06T19:10:23.863" v="91" actId="20578"/>
        <pc:sldMkLst>
          <pc:docMk/>
          <pc:sldMk cId="2216450515" sldId="10602"/>
        </pc:sldMkLst>
      </pc:sldChg>
      <pc:sldChg chg="add ord">
        <pc:chgData name="Msgr. Trevor Murray" userId="d6564771-ca8b-4373-aa26-3cad18547140" providerId="ADAL" clId="{3CC6E833-65E3-C441-845A-0B9C6FB413B2}" dt="2023-07-06T19:10:30.635" v="94" actId="20578"/>
        <pc:sldMkLst>
          <pc:docMk/>
          <pc:sldMk cId="2519802001" sldId="10603"/>
        </pc:sldMkLst>
      </pc:sldChg>
      <pc:sldChg chg="add ord">
        <pc:chgData name="Msgr. Trevor Murray" userId="d6564771-ca8b-4373-aa26-3cad18547140" providerId="ADAL" clId="{3CC6E833-65E3-C441-845A-0B9C6FB413B2}" dt="2023-07-06T19:10:37.508" v="97" actId="20578"/>
        <pc:sldMkLst>
          <pc:docMk/>
          <pc:sldMk cId="1627324192" sldId="10604"/>
        </pc:sldMkLst>
      </pc:sldChg>
      <pc:sldChg chg="add ord">
        <pc:chgData name="Msgr. Trevor Murray" userId="d6564771-ca8b-4373-aa26-3cad18547140" providerId="ADAL" clId="{3CC6E833-65E3-C441-845A-0B9C6FB413B2}" dt="2023-07-06T19:10:45.144" v="100" actId="20578"/>
        <pc:sldMkLst>
          <pc:docMk/>
          <pc:sldMk cId="1408259466" sldId="10605"/>
        </pc:sldMkLst>
      </pc:sldChg>
      <pc:sldChg chg="add ord">
        <pc:chgData name="Msgr. Trevor Murray" userId="d6564771-ca8b-4373-aa26-3cad18547140" providerId="ADAL" clId="{3CC6E833-65E3-C441-845A-0B9C6FB413B2}" dt="2023-07-06T19:10:51.888" v="103" actId="20578"/>
        <pc:sldMkLst>
          <pc:docMk/>
          <pc:sldMk cId="2270070199" sldId="10606"/>
        </pc:sldMkLst>
      </pc:sldChg>
      <pc:sldChg chg="add ord">
        <pc:chgData name="Msgr. Trevor Murray" userId="d6564771-ca8b-4373-aa26-3cad18547140" providerId="ADAL" clId="{3CC6E833-65E3-C441-845A-0B9C6FB413B2}" dt="2023-07-06T19:11:01.370" v="106" actId="20578"/>
        <pc:sldMkLst>
          <pc:docMk/>
          <pc:sldMk cId="3860058104" sldId="10607"/>
        </pc:sldMkLst>
      </pc:sldChg>
      <pc:sldChg chg="add ord">
        <pc:chgData name="Msgr. Trevor Murray" userId="d6564771-ca8b-4373-aa26-3cad18547140" providerId="ADAL" clId="{3CC6E833-65E3-C441-845A-0B9C6FB413B2}" dt="2023-07-06T19:11:13.676" v="118" actId="20578"/>
        <pc:sldMkLst>
          <pc:docMk/>
          <pc:sldMk cId="900075695" sldId="10608"/>
        </pc:sldMkLst>
      </pc:sldChg>
      <pc:sldChg chg="add ord">
        <pc:chgData name="Msgr. Trevor Murray" userId="d6564771-ca8b-4373-aa26-3cad18547140" providerId="ADAL" clId="{3CC6E833-65E3-C441-845A-0B9C6FB413B2}" dt="2023-07-06T19:11:26.702" v="122" actId="20578"/>
        <pc:sldMkLst>
          <pc:docMk/>
          <pc:sldMk cId="3954924747" sldId="10609"/>
        </pc:sldMkLst>
      </pc:sldChg>
      <pc:sldChg chg="add del ord">
        <pc:chgData name="Msgr. Trevor Murray" userId="d6564771-ca8b-4373-aa26-3cad18547140" providerId="ADAL" clId="{3CC6E833-65E3-C441-845A-0B9C6FB413B2}" dt="2023-07-06T19:23:39.247" v="202" actId="2696"/>
        <pc:sldMkLst>
          <pc:docMk/>
          <pc:sldMk cId="242877316" sldId="10610"/>
        </pc:sldMkLst>
      </pc:sldChg>
      <pc:sldChg chg="add modTransition">
        <pc:chgData name="Msgr. Trevor Murray" userId="d6564771-ca8b-4373-aa26-3cad18547140" providerId="ADAL" clId="{3CC6E833-65E3-C441-845A-0B9C6FB413B2}" dt="2023-07-06T19:16:17.988" v="179"/>
        <pc:sldMkLst>
          <pc:docMk/>
          <pc:sldMk cId="0" sldId="10611"/>
        </pc:sldMkLst>
      </pc:sldChg>
      <pc:sldChg chg="add modTransition">
        <pc:chgData name="Msgr. Trevor Murray" userId="d6564771-ca8b-4373-aa26-3cad18547140" providerId="ADAL" clId="{3CC6E833-65E3-C441-845A-0B9C6FB413B2}" dt="2023-07-06T19:16:17.988" v="179"/>
        <pc:sldMkLst>
          <pc:docMk/>
          <pc:sldMk cId="2496311375" sldId="10612"/>
        </pc:sldMkLst>
      </pc:sldChg>
      <pc:sldChg chg="add modTransition">
        <pc:chgData name="Msgr. Trevor Murray" userId="d6564771-ca8b-4373-aa26-3cad18547140" providerId="ADAL" clId="{3CC6E833-65E3-C441-845A-0B9C6FB413B2}" dt="2023-07-06T19:16:17.988" v="179"/>
        <pc:sldMkLst>
          <pc:docMk/>
          <pc:sldMk cId="1593432980" sldId="10613"/>
        </pc:sldMkLst>
      </pc:sldChg>
      <pc:sldChg chg="add modTransition">
        <pc:chgData name="Msgr. Trevor Murray" userId="d6564771-ca8b-4373-aa26-3cad18547140" providerId="ADAL" clId="{3CC6E833-65E3-C441-845A-0B9C6FB413B2}" dt="2023-07-06T19:17:05.693" v="184"/>
        <pc:sldMkLst>
          <pc:docMk/>
          <pc:sldMk cId="0" sldId="10614"/>
        </pc:sldMkLst>
      </pc:sldChg>
      <pc:sldChg chg="add modTransition">
        <pc:chgData name="Msgr. Trevor Murray" userId="d6564771-ca8b-4373-aa26-3cad18547140" providerId="ADAL" clId="{3CC6E833-65E3-C441-845A-0B9C6FB413B2}" dt="2023-07-06T19:17:05.693" v="184"/>
        <pc:sldMkLst>
          <pc:docMk/>
          <pc:sldMk cId="0" sldId="10615"/>
        </pc:sldMkLst>
      </pc:sldChg>
      <pc:sldChg chg="addSp delSp modSp add mod modTransition delAnim modAnim">
        <pc:chgData name="Msgr. Trevor Murray" userId="d6564771-ca8b-4373-aa26-3cad18547140" providerId="ADAL" clId="{3CC6E833-65E3-C441-845A-0B9C6FB413B2}" dt="2023-07-08T19:05:01.693" v="442" actId="21"/>
        <pc:sldMkLst>
          <pc:docMk/>
          <pc:sldMk cId="2244842160" sldId="10616"/>
        </pc:sldMkLst>
      </pc:sldChg>
      <pc:sldChg chg="addSp delSp modSp add mod modTransition modAnim">
        <pc:chgData name="Msgr. Trevor Murray" userId="d6564771-ca8b-4373-aa26-3cad18547140" providerId="ADAL" clId="{3CC6E833-65E3-C441-845A-0B9C6FB413B2}" dt="2023-07-08T19:10:12.780" v="446"/>
        <pc:sldMkLst>
          <pc:docMk/>
          <pc:sldMk cId="551196161" sldId="10617"/>
        </pc:sldMkLst>
      </pc:sldChg>
      <pc:sldChg chg="addSp delSp modSp add modTransition">
        <pc:chgData name="Msgr. Trevor Murray" userId="d6564771-ca8b-4373-aa26-3cad18547140" providerId="ADAL" clId="{3CC6E833-65E3-C441-845A-0B9C6FB413B2}" dt="2023-07-08T18:33:24.287" v="296"/>
        <pc:sldMkLst>
          <pc:docMk/>
          <pc:sldMk cId="4067418347" sldId="10618"/>
        </pc:sldMkLst>
      </pc:sldChg>
      <pc:sldChg chg="addSp delSp modSp add modTransition">
        <pc:chgData name="Msgr. Trevor Murray" userId="d6564771-ca8b-4373-aa26-3cad18547140" providerId="ADAL" clId="{3CC6E833-65E3-C441-845A-0B9C6FB413B2}" dt="2023-07-08T18:33:27.773" v="297"/>
        <pc:sldMkLst>
          <pc:docMk/>
          <pc:sldMk cId="2826223320" sldId="10619"/>
        </pc:sldMkLst>
      </pc:sldChg>
      <pc:sldChg chg="addSp delSp modSp add modTransition">
        <pc:chgData name="Msgr. Trevor Murray" userId="d6564771-ca8b-4373-aa26-3cad18547140" providerId="ADAL" clId="{3CC6E833-65E3-C441-845A-0B9C6FB413B2}" dt="2023-07-08T18:33:31.007" v="298"/>
        <pc:sldMkLst>
          <pc:docMk/>
          <pc:sldMk cId="1246068018" sldId="10620"/>
        </pc:sldMkLst>
      </pc:sldChg>
      <pc:sldChg chg="addSp delSp modSp add mod">
        <pc:chgData name="Msgr. Trevor Murray" userId="d6564771-ca8b-4373-aa26-3cad18547140" providerId="ADAL" clId="{3CC6E833-65E3-C441-845A-0B9C6FB413B2}" dt="2023-07-08T18:39:54.401" v="408" actId="1076"/>
        <pc:sldMkLst>
          <pc:docMk/>
          <pc:sldMk cId="978362936" sldId="10621"/>
        </pc:sldMkLst>
      </pc:sldChg>
      <pc:sldChg chg="add del">
        <pc:chgData name="Msgr. Trevor Murray" userId="d6564771-ca8b-4373-aa26-3cad18547140" providerId="ADAL" clId="{3CC6E833-65E3-C441-845A-0B9C6FB413B2}" dt="2023-07-08T18:31:13.761" v="282" actId="2696"/>
        <pc:sldMkLst>
          <pc:docMk/>
          <pc:sldMk cId="2241638288" sldId="10621"/>
        </pc:sldMkLst>
      </pc:sldChg>
      <pc:sldChg chg="addSp delSp modSp add mod ord modAnim">
        <pc:chgData name="Msgr. Trevor Murray" userId="d6564771-ca8b-4373-aa26-3cad18547140" providerId="ADAL" clId="{3CC6E833-65E3-C441-845A-0B9C6FB413B2}" dt="2023-07-08T18:42:47.581" v="433" actId="1076"/>
        <pc:sldMkLst>
          <pc:docMk/>
          <pc:sldMk cId="3673952313" sldId="10622"/>
        </pc:sldMkLst>
      </pc:sldChg>
      <pc:sldChg chg="addSp delSp modSp add mod">
        <pc:chgData name="Msgr. Trevor Murray" userId="d6564771-ca8b-4373-aa26-3cad18547140" providerId="ADAL" clId="{3CC6E833-65E3-C441-845A-0B9C6FB413B2}" dt="2023-07-08T18:39:42.529" v="406" actId="1076"/>
        <pc:sldMkLst>
          <pc:docMk/>
          <pc:sldMk cId="163344465" sldId="10623"/>
        </pc:sldMkLst>
      </pc:sldChg>
      <pc:sldChg chg="modSp add mod">
        <pc:chgData name="Msgr. Trevor Murray" userId="d6564771-ca8b-4373-aa26-3cad18547140" providerId="ADAL" clId="{3CC6E833-65E3-C441-845A-0B9C6FB413B2}" dt="2023-07-08T19:11:29.465" v="459" actId="1076"/>
        <pc:sldMkLst>
          <pc:docMk/>
          <pc:sldMk cId="215023635" sldId="10624"/>
        </pc:sldMkLst>
      </pc:sldChg>
      <pc:sldChg chg="addSp delSp modSp add">
        <pc:chgData name="Msgr. Trevor Murray" userId="d6564771-ca8b-4373-aa26-3cad18547140" providerId="ADAL" clId="{3CC6E833-65E3-C441-845A-0B9C6FB413B2}" dt="2023-07-08T19:43:47.740" v="468" actId="1076"/>
        <pc:sldMkLst>
          <pc:docMk/>
          <pc:sldMk cId="2471160681" sldId="10626"/>
        </pc:sldMkLst>
      </pc:sldChg>
      <pc:sldChg chg="addSp delSp modSp add">
        <pc:chgData name="Msgr. Trevor Murray" userId="d6564771-ca8b-4373-aa26-3cad18547140" providerId="ADAL" clId="{3CC6E833-65E3-C441-845A-0B9C6FB413B2}" dt="2023-07-08T19:45:14.005" v="479" actId="1076"/>
        <pc:sldMkLst>
          <pc:docMk/>
          <pc:sldMk cId="3005485288" sldId="10627"/>
        </pc:sldMkLst>
      </pc:sldChg>
      <pc:sldChg chg="addSp delSp modSp add">
        <pc:chgData name="Msgr. Trevor Murray" userId="d6564771-ca8b-4373-aa26-3cad18547140" providerId="ADAL" clId="{3CC6E833-65E3-C441-845A-0B9C6FB413B2}" dt="2023-07-08T19:47:40.415" v="505"/>
        <pc:sldMkLst>
          <pc:docMk/>
          <pc:sldMk cId="3778392071" sldId="10628"/>
        </pc:sldMkLst>
      </pc:sldChg>
      <pc:sldChg chg="addSp delSp modSp add">
        <pc:chgData name="Msgr. Trevor Murray" userId="d6564771-ca8b-4373-aa26-3cad18547140" providerId="ADAL" clId="{3CC6E833-65E3-C441-845A-0B9C6FB413B2}" dt="2023-07-08T19:50:24.361" v="526" actId="1076"/>
        <pc:sldMkLst>
          <pc:docMk/>
          <pc:sldMk cId="3368740961" sldId="10629"/>
        </pc:sldMkLst>
      </pc:sldChg>
      <pc:sldMasterChg chg="del delSldLayout">
        <pc:chgData name="Msgr. Trevor Murray" userId="d6564771-ca8b-4373-aa26-3cad18547140" providerId="ADAL" clId="{3CC6E833-65E3-C441-845A-0B9C6FB413B2}" dt="2023-07-06T19:09:21.960" v="66" actId="2696"/>
        <pc:sldMasterMkLst>
          <pc:docMk/>
          <pc:sldMasterMk cId="1820024838" sldId="2147483834"/>
        </pc:sldMasterMkLst>
        <pc:sldLayoutChg chg="del">
          <pc:chgData name="Msgr. Trevor Murray" userId="d6564771-ca8b-4373-aa26-3cad18547140" providerId="ADAL" clId="{3CC6E833-65E3-C441-845A-0B9C6FB413B2}" dt="2023-07-06T19:09:21.957" v="65" actId="2696"/>
          <pc:sldLayoutMkLst>
            <pc:docMk/>
            <pc:sldMasterMk cId="1820024838" sldId="2147483834"/>
            <pc:sldLayoutMk cId="2661662219" sldId="2147483835"/>
          </pc:sldLayoutMkLst>
        </pc:sldLayoutChg>
      </pc:sldMasterChg>
      <pc:sldMasterChg chg="del delSldLayout">
        <pc:chgData name="Msgr. Trevor Murray" userId="d6564771-ca8b-4373-aa26-3cad18547140" providerId="ADAL" clId="{3CC6E833-65E3-C441-845A-0B9C6FB413B2}" dt="2023-07-06T19:09:21.508" v="63" actId="2696"/>
        <pc:sldMasterMkLst>
          <pc:docMk/>
          <pc:sldMasterMk cId="4217522613" sldId="2147483836"/>
        </pc:sldMasterMkLst>
        <pc:sldLayoutChg chg="del">
          <pc:chgData name="Msgr. Trevor Murray" userId="d6564771-ca8b-4373-aa26-3cad18547140" providerId="ADAL" clId="{3CC6E833-65E3-C441-845A-0B9C6FB413B2}" dt="2023-07-06T19:09:21.493" v="52" actId="2696"/>
          <pc:sldLayoutMkLst>
            <pc:docMk/>
            <pc:sldMasterMk cId="4217522613" sldId="2147483836"/>
            <pc:sldLayoutMk cId="317612390" sldId="2147483837"/>
          </pc:sldLayoutMkLst>
        </pc:sldLayoutChg>
        <pc:sldLayoutChg chg="del">
          <pc:chgData name="Msgr. Trevor Murray" userId="d6564771-ca8b-4373-aa26-3cad18547140" providerId="ADAL" clId="{3CC6E833-65E3-C441-845A-0B9C6FB413B2}" dt="2023-07-06T19:09:21.495" v="53" actId="2696"/>
          <pc:sldLayoutMkLst>
            <pc:docMk/>
            <pc:sldMasterMk cId="4217522613" sldId="2147483836"/>
            <pc:sldLayoutMk cId="3307784194" sldId="2147483838"/>
          </pc:sldLayoutMkLst>
        </pc:sldLayoutChg>
        <pc:sldLayoutChg chg="del">
          <pc:chgData name="Msgr. Trevor Murray" userId="d6564771-ca8b-4373-aa26-3cad18547140" providerId="ADAL" clId="{3CC6E833-65E3-C441-845A-0B9C6FB413B2}" dt="2023-07-06T19:09:21.496" v="54" actId="2696"/>
          <pc:sldLayoutMkLst>
            <pc:docMk/>
            <pc:sldMasterMk cId="4217522613" sldId="2147483836"/>
            <pc:sldLayoutMk cId="3294977513" sldId="2147483839"/>
          </pc:sldLayoutMkLst>
        </pc:sldLayoutChg>
        <pc:sldLayoutChg chg="del">
          <pc:chgData name="Msgr. Trevor Murray" userId="d6564771-ca8b-4373-aa26-3cad18547140" providerId="ADAL" clId="{3CC6E833-65E3-C441-845A-0B9C6FB413B2}" dt="2023-07-06T19:09:21.498" v="55" actId="2696"/>
          <pc:sldLayoutMkLst>
            <pc:docMk/>
            <pc:sldMasterMk cId="4217522613" sldId="2147483836"/>
            <pc:sldLayoutMk cId="2881546380" sldId="2147483840"/>
          </pc:sldLayoutMkLst>
        </pc:sldLayoutChg>
        <pc:sldLayoutChg chg="del">
          <pc:chgData name="Msgr. Trevor Murray" userId="d6564771-ca8b-4373-aa26-3cad18547140" providerId="ADAL" clId="{3CC6E833-65E3-C441-845A-0B9C6FB413B2}" dt="2023-07-06T19:09:21.499" v="56" actId="2696"/>
          <pc:sldLayoutMkLst>
            <pc:docMk/>
            <pc:sldMasterMk cId="4217522613" sldId="2147483836"/>
            <pc:sldLayoutMk cId="3740530280" sldId="2147483841"/>
          </pc:sldLayoutMkLst>
        </pc:sldLayoutChg>
        <pc:sldLayoutChg chg="del">
          <pc:chgData name="Msgr. Trevor Murray" userId="d6564771-ca8b-4373-aa26-3cad18547140" providerId="ADAL" clId="{3CC6E833-65E3-C441-845A-0B9C6FB413B2}" dt="2023-07-06T19:09:21.500" v="57" actId="2696"/>
          <pc:sldLayoutMkLst>
            <pc:docMk/>
            <pc:sldMasterMk cId="4217522613" sldId="2147483836"/>
            <pc:sldLayoutMk cId="1777531608" sldId="2147483842"/>
          </pc:sldLayoutMkLst>
        </pc:sldLayoutChg>
        <pc:sldLayoutChg chg="del">
          <pc:chgData name="Msgr. Trevor Murray" userId="d6564771-ca8b-4373-aa26-3cad18547140" providerId="ADAL" clId="{3CC6E833-65E3-C441-845A-0B9C6FB413B2}" dt="2023-07-06T19:09:21.501" v="58" actId="2696"/>
          <pc:sldLayoutMkLst>
            <pc:docMk/>
            <pc:sldMasterMk cId="4217522613" sldId="2147483836"/>
            <pc:sldLayoutMk cId="1614541002" sldId="2147483843"/>
          </pc:sldLayoutMkLst>
        </pc:sldLayoutChg>
        <pc:sldLayoutChg chg="del">
          <pc:chgData name="Msgr. Trevor Murray" userId="d6564771-ca8b-4373-aa26-3cad18547140" providerId="ADAL" clId="{3CC6E833-65E3-C441-845A-0B9C6FB413B2}" dt="2023-07-06T19:09:21.503" v="59" actId="2696"/>
          <pc:sldLayoutMkLst>
            <pc:docMk/>
            <pc:sldMasterMk cId="4217522613" sldId="2147483836"/>
            <pc:sldLayoutMk cId="4264873392" sldId="2147483844"/>
          </pc:sldLayoutMkLst>
        </pc:sldLayoutChg>
        <pc:sldLayoutChg chg="del">
          <pc:chgData name="Msgr. Trevor Murray" userId="d6564771-ca8b-4373-aa26-3cad18547140" providerId="ADAL" clId="{3CC6E833-65E3-C441-845A-0B9C6FB413B2}" dt="2023-07-06T19:09:21.504" v="60" actId="2696"/>
          <pc:sldLayoutMkLst>
            <pc:docMk/>
            <pc:sldMasterMk cId="4217522613" sldId="2147483836"/>
            <pc:sldLayoutMk cId="4136075396" sldId="2147483845"/>
          </pc:sldLayoutMkLst>
        </pc:sldLayoutChg>
        <pc:sldLayoutChg chg="del">
          <pc:chgData name="Msgr. Trevor Murray" userId="d6564771-ca8b-4373-aa26-3cad18547140" providerId="ADAL" clId="{3CC6E833-65E3-C441-845A-0B9C6FB413B2}" dt="2023-07-06T19:09:21.505" v="61" actId="2696"/>
          <pc:sldLayoutMkLst>
            <pc:docMk/>
            <pc:sldMasterMk cId="4217522613" sldId="2147483836"/>
            <pc:sldLayoutMk cId="1295562383" sldId="2147483846"/>
          </pc:sldLayoutMkLst>
        </pc:sldLayoutChg>
        <pc:sldLayoutChg chg="del">
          <pc:chgData name="Msgr. Trevor Murray" userId="d6564771-ca8b-4373-aa26-3cad18547140" providerId="ADAL" clId="{3CC6E833-65E3-C441-845A-0B9C6FB413B2}" dt="2023-07-06T19:09:21.506" v="62" actId="2696"/>
          <pc:sldLayoutMkLst>
            <pc:docMk/>
            <pc:sldMasterMk cId="4217522613" sldId="2147483836"/>
            <pc:sldLayoutMk cId="382507812" sldId="2147483847"/>
          </pc:sldLayoutMkLst>
        </pc:sldLayoutChg>
      </pc:sldMasterChg>
    </pc:docChg>
  </pc:docChgLst>
  <pc:docChgLst>
    <pc:chgData name="Alison Carroll" userId="80162b72-5015-4f5d-935d-255c8314fe23" providerId="ADAL" clId="{C03F73FC-C703-DF4A-A7B7-940430DCFE01}"/>
    <pc:docChg chg="undo custSel addSld delSld modSld delMainMaster">
      <pc:chgData name="Alison Carroll" userId="80162b72-5015-4f5d-935d-255c8314fe23" providerId="ADAL" clId="{C03F73FC-C703-DF4A-A7B7-940430DCFE01}" dt="2023-08-23T22:51:45.865" v="90" actId="14100"/>
      <pc:docMkLst>
        <pc:docMk/>
      </pc:docMkLst>
      <pc:sldChg chg="add del modTransition">
        <pc:chgData name="Alison Carroll" userId="80162b72-5015-4f5d-935d-255c8314fe23" providerId="ADAL" clId="{C03F73FC-C703-DF4A-A7B7-940430DCFE01}" dt="2023-08-23T06:30:36.034" v="22"/>
        <pc:sldMkLst>
          <pc:docMk/>
          <pc:sldMk cId="0" sldId="256"/>
        </pc:sldMkLst>
      </pc:sldChg>
      <pc:sldChg chg="add del modTransition">
        <pc:chgData name="Alison Carroll" userId="80162b72-5015-4f5d-935d-255c8314fe23" providerId="ADAL" clId="{C03F73FC-C703-DF4A-A7B7-940430DCFE01}" dt="2023-08-23T06:30:36.034" v="22"/>
        <pc:sldMkLst>
          <pc:docMk/>
          <pc:sldMk cId="4077906962" sldId="257"/>
        </pc:sldMkLst>
      </pc:sldChg>
      <pc:sldChg chg="del">
        <pc:chgData name="Alison Carroll" userId="80162b72-5015-4f5d-935d-255c8314fe23" providerId="ADAL" clId="{C03F73FC-C703-DF4A-A7B7-940430DCFE01}" dt="2023-08-23T06:29:25.278" v="13" actId="2696"/>
        <pc:sldMkLst>
          <pc:docMk/>
          <pc:sldMk cId="1569627441" sldId="262"/>
        </pc:sldMkLst>
      </pc:sldChg>
      <pc:sldChg chg="modSp add mod">
        <pc:chgData name="Alison Carroll" userId="80162b72-5015-4f5d-935d-255c8314fe23" providerId="ADAL" clId="{C03F73FC-C703-DF4A-A7B7-940430DCFE01}" dt="2023-08-23T07:01:13.615" v="58" actId="255"/>
        <pc:sldMkLst>
          <pc:docMk/>
          <pc:sldMk cId="1183014968" sldId="264"/>
        </pc:sldMkLst>
      </pc:sldChg>
      <pc:sldChg chg="modSp add mod">
        <pc:chgData name="Alison Carroll" userId="80162b72-5015-4f5d-935d-255c8314fe23" providerId="ADAL" clId="{C03F73FC-C703-DF4A-A7B7-940430DCFE01}" dt="2023-08-23T07:01:27.882" v="60" actId="255"/>
        <pc:sldMkLst>
          <pc:docMk/>
          <pc:sldMk cId="424583321" sldId="266"/>
        </pc:sldMkLst>
      </pc:sldChg>
      <pc:sldChg chg="add del">
        <pc:chgData name="Alison Carroll" userId="80162b72-5015-4f5d-935d-255c8314fe23" providerId="ADAL" clId="{C03F73FC-C703-DF4A-A7B7-940430DCFE01}" dt="2023-08-23T06:09:35.997" v="2" actId="2696"/>
        <pc:sldMkLst>
          <pc:docMk/>
          <pc:sldMk cId="2172282858" sldId="267"/>
        </pc:sldMkLst>
      </pc:sldChg>
      <pc:sldChg chg="del">
        <pc:chgData name="Alison Carroll" userId="80162b72-5015-4f5d-935d-255c8314fe23" providerId="ADAL" clId="{C03F73FC-C703-DF4A-A7B7-940430DCFE01}" dt="2023-08-23T06:30:41.216" v="23" actId="2696"/>
        <pc:sldMkLst>
          <pc:docMk/>
          <pc:sldMk cId="143238957" sldId="269"/>
        </pc:sldMkLst>
      </pc:sldChg>
      <pc:sldChg chg="del">
        <pc:chgData name="Alison Carroll" userId="80162b72-5015-4f5d-935d-255c8314fe23" providerId="ADAL" clId="{C03F73FC-C703-DF4A-A7B7-940430DCFE01}" dt="2023-08-23T06:30:41.224" v="24" actId="2696"/>
        <pc:sldMkLst>
          <pc:docMk/>
          <pc:sldMk cId="1356503849" sldId="270"/>
        </pc:sldMkLst>
      </pc:sldChg>
      <pc:sldChg chg="modSp add mod">
        <pc:chgData name="Alison Carroll" userId="80162b72-5015-4f5d-935d-255c8314fe23" providerId="ADAL" clId="{C03F73FC-C703-DF4A-A7B7-940430DCFE01}" dt="2023-08-23T07:01:21.416" v="59" actId="255"/>
        <pc:sldMkLst>
          <pc:docMk/>
          <pc:sldMk cId="1165726551" sldId="271"/>
        </pc:sldMkLst>
      </pc:sldChg>
      <pc:sldChg chg="modSp add mod">
        <pc:chgData name="Alison Carroll" userId="80162b72-5015-4f5d-935d-255c8314fe23" providerId="ADAL" clId="{C03F73FC-C703-DF4A-A7B7-940430DCFE01}" dt="2023-08-23T07:01:32.709" v="61" actId="255"/>
        <pc:sldMkLst>
          <pc:docMk/>
          <pc:sldMk cId="3269940443" sldId="272"/>
        </pc:sldMkLst>
      </pc:sldChg>
      <pc:sldChg chg="del">
        <pc:chgData name="Alison Carroll" userId="80162b72-5015-4f5d-935d-255c8314fe23" providerId="ADAL" clId="{C03F73FC-C703-DF4A-A7B7-940430DCFE01}" dt="2023-08-23T06:30:41.231" v="25" actId="2696"/>
        <pc:sldMkLst>
          <pc:docMk/>
          <pc:sldMk cId="2000535398" sldId="273"/>
        </pc:sldMkLst>
      </pc:sldChg>
      <pc:sldChg chg="add del">
        <pc:chgData name="Alison Carroll" userId="80162b72-5015-4f5d-935d-255c8314fe23" providerId="ADAL" clId="{C03F73FC-C703-DF4A-A7B7-940430DCFE01}" dt="2023-08-23T06:09:35.992" v="1" actId="2696"/>
        <pc:sldMkLst>
          <pc:docMk/>
          <pc:sldMk cId="1162793082" sldId="274"/>
        </pc:sldMkLst>
      </pc:sldChg>
      <pc:sldChg chg="del">
        <pc:chgData name="Alison Carroll" userId="80162b72-5015-4f5d-935d-255c8314fe23" providerId="ADAL" clId="{C03F73FC-C703-DF4A-A7B7-940430DCFE01}" dt="2023-08-23T06:57:28.246" v="46" actId="2696"/>
        <pc:sldMkLst>
          <pc:docMk/>
          <pc:sldMk cId="796534985" sldId="283"/>
        </pc:sldMkLst>
      </pc:sldChg>
      <pc:sldChg chg="del">
        <pc:chgData name="Alison Carroll" userId="80162b72-5015-4f5d-935d-255c8314fe23" providerId="ADAL" clId="{C03F73FC-C703-DF4A-A7B7-940430DCFE01}" dt="2023-08-23T06:57:28.255" v="52" actId="2696"/>
        <pc:sldMkLst>
          <pc:docMk/>
          <pc:sldMk cId="221514280" sldId="284"/>
        </pc:sldMkLst>
      </pc:sldChg>
      <pc:sldChg chg="del">
        <pc:chgData name="Alison Carroll" userId="80162b72-5015-4f5d-935d-255c8314fe23" providerId="ADAL" clId="{C03F73FC-C703-DF4A-A7B7-940430DCFE01}" dt="2023-08-23T06:57:28.249" v="48" actId="2696"/>
        <pc:sldMkLst>
          <pc:docMk/>
          <pc:sldMk cId="109335434" sldId="287"/>
        </pc:sldMkLst>
      </pc:sldChg>
      <pc:sldChg chg="del">
        <pc:chgData name="Alison Carroll" userId="80162b72-5015-4f5d-935d-255c8314fe23" providerId="ADAL" clId="{C03F73FC-C703-DF4A-A7B7-940430DCFE01}" dt="2023-08-23T06:57:28.248" v="47" actId="2696"/>
        <pc:sldMkLst>
          <pc:docMk/>
          <pc:sldMk cId="564795719" sldId="288"/>
        </pc:sldMkLst>
      </pc:sldChg>
      <pc:sldChg chg="del">
        <pc:chgData name="Alison Carroll" userId="80162b72-5015-4f5d-935d-255c8314fe23" providerId="ADAL" clId="{C03F73FC-C703-DF4A-A7B7-940430DCFE01}" dt="2023-08-23T06:57:28.251" v="51" actId="2696"/>
        <pc:sldMkLst>
          <pc:docMk/>
          <pc:sldMk cId="3760690843" sldId="289"/>
        </pc:sldMkLst>
      </pc:sldChg>
      <pc:sldChg chg="del">
        <pc:chgData name="Alison Carroll" userId="80162b72-5015-4f5d-935d-255c8314fe23" providerId="ADAL" clId="{C03F73FC-C703-DF4A-A7B7-940430DCFE01}" dt="2023-08-23T06:57:28.250" v="49" actId="2696"/>
        <pc:sldMkLst>
          <pc:docMk/>
          <pc:sldMk cId="2891898385" sldId="291"/>
        </pc:sldMkLst>
      </pc:sldChg>
      <pc:sldChg chg="add">
        <pc:chgData name="Alison Carroll" userId="80162b72-5015-4f5d-935d-255c8314fe23" providerId="ADAL" clId="{C03F73FC-C703-DF4A-A7B7-940430DCFE01}" dt="2023-08-23T06:57:16.978" v="45"/>
        <pc:sldMkLst>
          <pc:docMk/>
          <pc:sldMk cId="1973443288" sldId="292"/>
        </pc:sldMkLst>
      </pc:sldChg>
      <pc:sldChg chg="add">
        <pc:chgData name="Alison Carroll" userId="80162b72-5015-4f5d-935d-255c8314fe23" providerId="ADAL" clId="{C03F73FC-C703-DF4A-A7B7-940430DCFE01}" dt="2023-08-23T06:57:16.978" v="45"/>
        <pc:sldMkLst>
          <pc:docMk/>
          <pc:sldMk cId="3543947234" sldId="293"/>
        </pc:sldMkLst>
      </pc:sldChg>
      <pc:sldChg chg="modSp mod">
        <pc:chgData name="Alison Carroll" userId="80162b72-5015-4f5d-935d-255c8314fe23" providerId="ADAL" clId="{C03F73FC-C703-DF4A-A7B7-940430DCFE01}" dt="2023-08-23T07:02:56.119" v="65" actId="1076"/>
        <pc:sldMkLst>
          <pc:docMk/>
          <pc:sldMk cId="0" sldId="312"/>
        </pc:sldMkLst>
      </pc:sldChg>
      <pc:sldChg chg="addSp delSp mod">
        <pc:chgData name="Alison Carroll" userId="80162b72-5015-4f5d-935d-255c8314fe23" providerId="ADAL" clId="{C03F73FC-C703-DF4A-A7B7-940430DCFE01}" dt="2023-08-23T06:30:21.430" v="21" actId="22"/>
        <pc:sldMkLst>
          <pc:docMk/>
          <pc:sldMk cId="0" sldId="353"/>
        </pc:sldMkLst>
      </pc:sldChg>
      <pc:sldChg chg="del">
        <pc:chgData name="Alison Carroll" userId="80162b72-5015-4f5d-935d-255c8314fe23" providerId="ADAL" clId="{C03F73FC-C703-DF4A-A7B7-940430DCFE01}" dt="2023-08-23T06:09:40.355" v="3" actId="2696"/>
        <pc:sldMkLst>
          <pc:docMk/>
          <pc:sldMk cId="0" sldId="9660"/>
        </pc:sldMkLst>
      </pc:sldChg>
      <pc:sldChg chg="del">
        <pc:chgData name="Alison Carroll" userId="80162b72-5015-4f5d-935d-255c8314fe23" providerId="ADAL" clId="{C03F73FC-C703-DF4A-A7B7-940430DCFE01}" dt="2023-08-23T06:09:40.361" v="4" actId="2696"/>
        <pc:sldMkLst>
          <pc:docMk/>
          <pc:sldMk cId="422168810" sldId="9661"/>
        </pc:sldMkLst>
      </pc:sldChg>
      <pc:sldChg chg="del">
        <pc:chgData name="Alison Carroll" userId="80162b72-5015-4f5d-935d-255c8314fe23" providerId="ADAL" clId="{C03F73FC-C703-DF4A-A7B7-940430DCFE01}" dt="2023-08-23T06:09:40.366" v="5" actId="2696"/>
        <pc:sldMkLst>
          <pc:docMk/>
          <pc:sldMk cId="3383355689" sldId="9662"/>
        </pc:sldMkLst>
      </pc:sldChg>
      <pc:sldChg chg="del">
        <pc:chgData name="Alison Carroll" userId="80162b72-5015-4f5d-935d-255c8314fe23" providerId="ADAL" clId="{C03F73FC-C703-DF4A-A7B7-940430DCFE01}" dt="2023-08-23T06:09:40.371" v="6" actId="2696"/>
        <pc:sldMkLst>
          <pc:docMk/>
          <pc:sldMk cId="3262044908" sldId="9663"/>
        </pc:sldMkLst>
      </pc:sldChg>
      <pc:sldChg chg="del">
        <pc:chgData name="Alison Carroll" userId="80162b72-5015-4f5d-935d-255c8314fe23" providerId="ADAL" clId="{C03F73FC-C703-DF4A-A7B7-940430DCFE01}" dt="2023-08-23T06:09:40.374" v="7" actId="2696"/>
        <pc:sldMkLst>
          <pc:docMk/>
          <pc:sldMk cId="1563363992" sldId="9666"/>
        </pc:sldMkLst>
      </pc:sldChg>
      <pc:sldChg chg="addSp delSp modSp mod">
        <pc:chgData name="Alison Carroll" userId="80162b72-5015-4f5d-935d-255c8314fe23" providerId="ADAL" clId="{C03F73FC-C703-DF4A-A7B7-940430DCFE01}" dt="2023-08-23T22:49:02.453" v="85" actId="14100"/>
        <pc:sldMkLst>
          <pc:docMk/>
          <pc:sldMk cId="1335663567" sldId="10792"/>
        </pc:sldMkLst>
      </pc:sldChg>
      <pc:sldChg chg="modSp mod">
        <pc:chgData name="Alison Carroll" userId="80162b72-5015-4f5d-935d-255c8314fe23" providerId="ADAL" clId="{C03F73FC-C703-DF4A-A7B7-940430DCFE01}" dt="2023-08-23T07:03:11.229" v="66" actId="1076"/>
        <pc:sldMkLst>
          <pc:docMk/>
          <pc:sldMk cId="2243029838" sldId="10814"/>
        </pc:sldMkLst>
      </pc:sldChg>
      <pc:sldChg chg="del">
        <pc:chgData name="Alison Carroll" userId="80162b72-5015-4f5d-935d-255c8314fe23" providerId="ADAL" clId="{C03F73FC-C703-DF4A-A7B7-940430DCFE01}" dt="2023-08-23T06:29:25.281" v="16" actId="2696"/>
        <pc:sldMkLst>
          <pc:docMk/>
          <pc:sldMk cId="0" sldId="10820"/>
        </pc:sldMkLst>
      </pc:sldChg>
      <pc:sldChg chg="del">
        <pc:chgData name="Alison Carroll" userId="80162b72-5015-4f5d-935d-255c8314fe23" providerId="ADAL" clId="{C03F73FC-C703-DF4A-A7B7-940430DCFE01}" dt="2023-08-23T06:29:25.280" v="15" actId="2696"/>
        <pc:sldMkLst>
          <pc:docMk/>
          <pc:sldMk cId="0" sldId="10821"/>
        </pc:sldMkLst>
      </pc:sldChg>
      <pc:sldChg chg="del">
        <pc:chgData name="Alison Carroll" userId="80162b72-5015-4f5d-935d-255c8314fe23" providerId="ADAL" clId="{C03F73FC-C703-DF4A-A7B7-940430DCFE01}" dt="2023-08-23T06:29:25.276" v="11" actId="2696"/>
        <pc:sldMkLst>
          <pc:docMk/>
          <pc:sldMk cId="0" sldId="10823"/>
        </pc:sldMkLst>
      </pc:sldChg>
      <pc:sldChg chg="del">
        <pc:chgData name="Alison Carroll" userId="80162b72-5015-4f5d-935d-255c8314fe23" providerId="ADAL" clId="{C03F73FC-C703-DF4A-A7B7-940430DCFE01}" dt="2023-08-23T06:57:28.251" v="50" actId="2696"/>
        <pc:sldMkLst>
          <pc:docMk/>
          <pc:sldMk cId="3942521872" sldId="10824"/>
        </pc:sldMkLst>
      </pc:sldChg>
      <pc:sldChg chg="del">
        <pc:chgData name="Alison Carroll" userId="80162b72-5015-4f5d-935d-255c8314fe23" providerId="ADAL" clId="{C03F73FC-C703-DF4A-A7B7-940430DCFE01}" dt="2023-08-23T06:36:10.283" v="29" actId="2696"/>
        <pc:sldMkLst>
          <pc:docMk/>
          <pc:sldMk cId="3572013677" sldId="10827"/>
        </pc:sldMkLst>
      </pc:sldChg>
      <pc:sldChg chg="del">
        <pc:chgData name="Alison Carroll" userId="80162b72-5015-4f5d-935d-255c8314fe23" providerId="ADAL" clId="{C03F73FC-C703-DF4A-A7B7-940430DCFE01}" dt="2023-08-23T06:36:10.282" v="28" actId="2696"/>
        <pc:sldMkLst>
          <pc:docMk/>
          <pc:sldMk cId="3439750535" sldId="10828"/>
        </pc:sldMkLst>
      </pc:sldChg>
      <pc:sldChg chg="del">
        <pc:chgData name="Alison Carroll" userId="80162b72-5015-4f5d-935d-255c8314fe23" providerId="ADAL" clId="{C03F73FC-C703-DF4A-A7B7-940430DCFE01}" dt="2023-08-23T06:36:10.290" v="30" actId="2696"/>
        <pc:sldMkLst>
          <pc:docMk/>
          <pc:sldMk cId="32070895" sldId="10829"/>
        </pc:sldMkLst>
      </pc:sldChg>
      <pc:sldChg chg="del">
        <pc:chgData name="Alison Carroll" userId="80162b72-5015-4f5d-935d-255c8314fe23" providerId="ADAL" clId="{C03F73FC-C703-DF4A-A7B7-940430DCFE01}" dt="2023-08-23T06:36:10.279" v="27" actId="2696"/>
        <pc:sldMkLst>
          <pc:docMk/>
          <pc:sldMk cId="3627212741" sldId="10830"/>
        </pc:sldMkLst>
      </pc:sldChg>
      <pc:sldChg chg="addSp delSp modSp mod">
        <pc:chgData name="Alison Carroll" userId="80162b72-5015-4f5d-935d-255c8314fe23" providerId="ADAL" clId="{C03F73FC-C703-DF4A-A7B7-940430DCFE01}" dt="2023-08-23T07:05:23.734" v="70" actId="14100"/>
        <pc:sldMkLst>
          <pc:docMk/>
          <pc:sldMk cId="3519439426" sldId="10831"/>
        </pc:sldMkLst>
      </pc:sldChg>
      <pc:sldChg chg="del">
        <pc:chgData name="Alison Carroll" userId="80162b72-5015-4f5d-935d-255c8314fe23" providerId="ADAL" clId="{C03F73FC-C703-DF4A-A7B7-940430DCFE01}" dt="2023-08-23T06:29:25.283" v="17" actId="2696"/>
        <pc:sldMkLst>
          <pc:docMk/>
          <pc:sldMk cId="798012669" sldId="10832"/>
        </pc:sldMkLst>
      </pc:sldChg>
      <pc:sldChg chg="del">
        <pc:chgData name="Alison Carroll" userId="80162b72-5015-4f5d-935d-255c8314fe23" providerId="ADAL" clId="{C03F73FC-C703-DF4A-A7B7-940430DCFE01}" dt="2023-08-23T06:29:25.275" v="10" actId="2696"/>
        <pc:sldMkLst>
          <pc:docMk/>
          <pc:sldMk cId="336144898" sldId="10833"/>
        </pc:sldMkLst>
      </pc:sldChg>
      <pc:sldChg chg="del">
        <pc:chgData name="Alison Carroll" userId="80162b72-5015-4f5d-935d-255c8314fe23" providerId="ADAL" clId="{C03F73FC-C703-DF4A-A7B7-940430DCFE01}" dt="2023-08-23T06:29:25.277" v="12" actId="2696"/>
        <pc:sldMkLst>
          <pc:docMk/>
          <pc:sldMk cId="89959643" sldId="10834"/>
        </pc:sldMkLst>
      </pc:sldChg>
      <pc:sldChg chg="del">
        <pc:chgData name="Alison Carroll" userId="80162b72-5015-4f5d-935d-255c8314fe23" providerId="ADAL" clId="{C03F73FC-C703-DF4A-A7B7-940430DCFE01}" dt="2023-08-23T06:29:25.279" v="14" actId="2696"/>
        <pc:sldMkLst>
          <pc:docMk/>
          <pc:sldMk cId="815938068" sldId="10835"/>
        </pc:sldMkLst>
      </pc:sldChg>
      <pc:sldChg chg="del">
        <pc:chgData name="Alison Carroll" userId="80162b72-5015-4f5d-935d-255c8314fe23" providerId="ADAL" clId="{C03F73FC-C703-DF4A-A7B7-940430DCFE01}" dt="2023-08-23T06:29:25.293" v="19" actId="2696"/>
        <pc:sldMkLst>
          <pc:docMk/>
          <pc:sldMk cId="3790079295" sldId="10836"/>
        </pc:sldMkLst>
      </pc:sldChg>
      <pc:sldChg chg="del">
        <pc:chgData name="Alison Carroll" userId="80162b72-5015-4f5d-935d-255c8314fe23" providerId="ADAL" clId="{C03F73FC-C703-DF4A-A7B7-940430DCFE01}" dt="2023-08-23T06:36:10.295" v="31" actId="2696"/>
        <pc:sldMkLst>
          <pc:docMk/>
          <pc:sldMk cId="843695086" sldId="10837"/>
        </pc:sldMkLst>
      </pc:sldChg>
      <pc:sldChg chg="del">
        <pc:chgData name="Alison Carroll" userId="80162b72-5015-4f5d-935d-255c8314fe23" providerId="ADAL" clId="{C03F73FC-C703-DF4A-A7B7-940430DCFE01}" dt="2023-08-23T06:36:10.304" v="32" actId="2696"/>
        <pc:sldMkLst>
          <pc:docMk/>
          <pc:sldMk cId="3755264068" sldId="10838"/>
        </pc:sldMkLst>
      </pc:sldChg>
      <pc:sldChg chg="del">
        <pc:chgData name="Alison Carroll" userId="80162b72-5015-4f5d-935d-255c8314fe23" providerId="ADAL" clId="{C03F73FC-C703-DF4A-A7B7-940430DCFE01}" dt="2023-08-23T06:30:46.880" v="26" actId="2696"/>
        <pc:sldMkLst>
          <pc:docMk/>
          <pc:sldMk cId="4207173153" sldId="10839"/>
        </pc:sldMkLst>
      </pc:sldChg>
      <pc:sldChg chg="modSp add mod">
        <pc:chgData name="Alison Carroll" userId="80162b72-5015-4f5d-935d-255c8314fe23" providerId="ADAL" clId="{C03F73FC-C703-DF4A-A7B7-940430DCFE01}" dt="2023-08-23T07:00:41.282" v="53" actId="255"/>
        <pc:sldMkLst>
          <pc:docMk/>
          <pc:sldMk cId="0" sldId="10840"/>
        </pc:sldMkLst>
      </pc:sldChg>
      <pc:sldChg chg="modSp add mod">
        <pc:chgData name="Alison Carroll" userId="80162b72-5015-4f5d-935d-255c8314fe23" providerId="ADAL" clId="{C03F73FC-C703-DF4A-A7B7-940430DCFE01}" dt="2023-08-23T07:00:48.835" v="54" actId="255"/>
        <pc:sldMkLst>
          <pc:docMk/>
          <pc:sldMk cId="0" sldId="10841"/>
        </pc:sldMkLst>
      </pc:sldChg>
      <pc:sldChg chg="modSp add mod">
        <pc:chgData name="Alison Carroll" userId="80162b72-5015-4f5d-935d-255c8314fe23" providerId="ADAL" clId="{C03F73FC-C703-DF4A-A7B7-940430DCFE01}" dt="2023-08-23T07:00:54.975" v="55" actId="255"/>
        <pc:sldMkLst>
          <pc:docMk/>
          <pc:sldMk cId="208966193" sldId="10842"/>
        </pc:sldMkLst>
      </pc:sldChg>
      <pc:sldChg chg="modSp add mod">
        <pc:chgData name="Alison Carroll" userId="80162b72-5015-4f5d-935d-255c8314fe23" providerId="ADAL" clId="{C03F73FC-C703-DF4A-A7B7-940430DCFE01}" dt="2023-08-23T07:01:01.788" v="56" actId="255"/>
        <pc:sldMkLst>
          <pc:docMk/>
          <pc:sldMk cId="0" sldId="10843"/>
        </pc:sldMkLst>
      </pc:sldChg>
      <pc:sldChg chg="modSp add mod">
        <pc:chgData name="Alison Carroll" userId="80162b72-5015-4f5d-935d-255c8314fe23" providerId="ADAL" clId="{C03F73FC-C703-DF4A-A7B7-940430DCFE01}" dt="2023-08-23T07:01:06.987" v="57" actId="255"/>
        <pc:sldMkLst>
          <pc:docMk/>
          <pc:sldMk cId="488107794" sldId="10844"/>
        </pc:sldMkLst>
      </pc:sldChg>
      <pc:sldChg chg="modSp add mod">
        <pc:chgData name="Alison Carroll" userId="80162b72-5015-4f5d-935d-255c8314fe23" providerId="ADAL" clId="{C03F73FC-C703-DF4A-A7B7-940430DCFE01}" dt="2023-08-23T07:01:38.701" v="62" actId="255"/>
        <pc:sldMkLst>
          <pc:docMk/>
          <pc:sldMk cId="0" sldId="10845"/>
        </pc:sldMkLst>
      </pc:sldChg>
      <pc:sldChg chg="modSp add mod">
        <pc:chgData name="Alison Carroll" userId="80162b72-5015-4f5d-935d-255c8314fe23" providerId="ADAL" clId="{C03F73FC-C703-DF4A-A7B7-940430DCFE01}" dt="2023-08-23T07:02:13.652" v="64" actId="255"/>
        <pc:sldMkLst>
          <pc:docMk/>
          <pc:sldMk cId="2732408515" sldId="10846"/>
        </pc:sldMkLst>
      </pc:sldChg>
      <pc:sldChg chg="add">
        <pc:chgData name="Alison Carroll" userId="80162b72-5015-4f5d-935d-255c8314fe23" providerId="ADAL" clId="{C03F73FC-C703-DF4A-A7B7-940430DCFE01}" dt="2023-08-23T06:29:09.334" v="8"/>
        <pc:sldMkLst>
          <pc:docMk/>
          <pc:sldMk cId="0" sldId="10847"/>
        </pc:sldMkLst>
      </pc:sldChg>
      <pc:sldChg chg="add">
        <pc:chgData name="Alison Carroll" userId="80162b72-5015-4f5d-935d-255c8314fe23" providerId="ADAL" clId="{C03F73FC-C703-DF4A-A7B7-940430DCFE01}" dt="2023-08-23T06:29:09.334" v="8"/>
        <pc:sldMkLst>
          <pc:docMk/>
          <pc:sldMk cId="0" sldId="10848"/>
        </pc:sldMkLst>
      </pc:sldChg>
      <pc:sldChg chg="add">
        <pc:chgData name="Alison Carroll" userId="80162b72-5015-4f5d-935d-255c8314fe23" providerId="ADAL" clId="{C03F73FC-C703-DF4A-A7B7-940430DCFE01}" dt="2023-08-23T06:29:09.334" v="8"/>
        <pc:sldMkLst>
          <pc:docMk/>
          <pc:sldMk cId="3931545818" sldId="10849"/>
        </pc:sldMkLst>
      </pc:sldChg>
      <pc:sldChg chg="add">
        <pc:chgData name="Alison Carroll" userId="80162b72-5015-4f5d-935d-255c8314fe23" providerId="ADAL" clId="{C03F73FC-C703-DF4A-A7B7-940430DCFE01}" dt="2023-08-23T06:29:09.334" v="8"/>
        <pc:sldMkLst>
          <pc:docMk/>
          <pc:sldMk cId="3143704116" sldId="10850"/>
        </pc:sldMkLst>
      </pc:sldChg>
      <pc:sldChg chg="add">
        <pc:chgData name="Alison Carroll" userId="80162b72-5015-4f5d-935d-255c8314fe23" providerId="ADAL" clId="{C03F73FC-C703-DF4A-A7B7-940430DCFE01}" dt="2023-08-23T06:29:09.334" v="8"/>
        <pc:sldMkLst>
          <pc:docMk/>
          <pc:sldMk cId="0" sldId="10851"/>
        </pc:sldMkLst>
      </pc:sldChg>
      <pc:sldChg chg="add modTransition">
        <pc:chgData name="Alison Carroll" userId="80162b72-5015-4f5d-935d-255c8314fe23" providerId="ADAL" clId="{C03F73FC-C703-DF4A-A7B7-940430DCFE01}" dt="2023-08-23T06:30:36.034" v="22"/>
        <pc:sldMkLst>
          <pc:docMk/>
          <pc:sldMk cId="0" sldId="10852"/>
        </pc:sldMkLst>
      </pc:sldChg>
      <pc:sldChg chg="add">
        <pc:chgData name="Alison Carroll" userId="80162b72-5015-4f5d-935d-255c8314fe23" providerId="ADAL" clId="{C03F73FC-C703-DF4A-A7B7-940430DCFE01}" dt="2023-08-23T06:57:16.978" v="45"/>
        <pc:sldMkLst>
          <pc:docMk/>
          <pc:sldMk cId="864881326" sldId="10853"/>
        </pc:sldMkLst>
      </pc:sldChg>
      <pc:sldChg chg="add">
        <pc:chgData name="Alison Carroll" userId="80162b72-5015-4f5d-935d-255c8314fe23" providerId="ADAL" clId="{C03F73FC-C703-DF4A-A7B7-940430DCFE01}" dt="2023-08-23T06:57:16.978" v="45"/>
        <pc:sldMkLst>
          <pc:docMk/>
          <pc:sldMk cId="4173917919" sldId="10854"/>
        </pc:sldMkLst>
      </pc:sldChg>
      <pc:sldChg chg="add">
        <pc:chgData name="Alison Carroll" userId="80162b72-5015-4f5d-935d-255c8314fe23" providerId="ADAL" clId="{C03F73FC-C703-DF4A-A7B7-940430DCFE01}" dt="2023-08-23T06:57:16.978" v="45"/>
        <pc:sldMkLst>
          <pc:docMk/>
          <pc:sldMk cId="3129917796" sldId="10855"/>
        </pc:sldMkLst>
      </pc:sldChg>
      <pc:sldChg chg="add">
        <pc:chgData name="Alison Carroll" userId="80162b72-5015-4f5d-935d-255c8314fe23" providerId="ADAL" clId="{C03F73FC-C703-DF4A-A7B7-940430DCFE01}" dt="2023-08-23T06:57:16.978" v="45"/>
        <pc:sldMkLst>
          <pc:docMk/>
          <pc:sldMk cId="3638652611" sldId="10856"/>
        </pc:sldMkLst>
      </pc:sldChg>
      <pc:sldChg chg="add">
        <pc:chgData name="Alison Carroll" userId="80162b72-5015-4f5d-935d-255c8314fe23" providerId="ADAL" clId="{C03F73FC-C703-DF4A-A7B7-940430DCFE01}" dt="2023-08-23T06:57:16.978" v="45"/>
        <pc:sldMkLst>
          <pc:docMk/>
          <pc:sldMk cId="3316371679" sldId="10857"/>
        </pc:sldMkLst>
      </pc:sldChg>
      <pc:sldChg chg="addSp delSp modSp add mod">
        <pc:chgData name="Alison Carroll" userId="80162b72-5015-4f5d-935d-255c8314fe23" providerId="ADAL" clId="{C03F73FC-C703-DF4A-A7B7-940430DCFE01}" dt="2023-08-23T08:25:05.762" v="79" actId="14100"/>
        <pc:sldMkLst>
          <pc:docMk/>
          <pc:sldMk cId="487490413" sldId="10858"/>
        </pc:sldMkLst>
      </pc:sldChg>
      <pc:sldChg chg="addSp delSp modSp add mod">
        <pc:chgData name="Alison Carroll" userId="80162b72-5015-4f5d-935d-255c8314fe23" providerId="ADAL" clId="{C03F73FC-C703-DF4A-A7B7-940430DCFE01}" dt="2023-08-23T22:51:45.865" v="90" actId="14100"/>
        <pc:sldMkLst>
          <pc:docMk/>
          <pc:sldMk cId="2510583002" sldId="10859"/>
        </pc:sldMkLst>
      </pc:sldChg>
      <pc:sldMasterChg chg="del delSldLayout">
        <pc:chgData name="Alison Carroll" userId="80162b72-5015-4f5d-935d-255c8314fe23" providerId="ADAL" clId="{C03F73FC-C703-DF4A-A7B7-940430DCFE01}" dt="2023-08-23T06:36:10.312" v="44" actId="2696"/>
        <pc:sldMasterMkLst>
          <pc:docMk/>
          <pc:sldMasterMk cId="0" sldId="2147483672"/>
        </pc:sldMasterMkLst>
        <pc:sldLayoutChg chg="del">
          <pc:chgData name="Alison Carroll" userId="80162b72-5015-4f5d-935d-255c8314fe23" providerId="ADAL" clId="{C03F73FC-C703-DF4A-A7B7-940430DCFE01}" dt="2023-08-23T06:36:10.305" v="33" actId="2696"/>
          <pc:sldLayoutMkLst>
            <pc:docMk/>
            <pc:sldMasterMk cId="0" sldId="2147483672"/>
            <pc:sldLayoutMk cId="0" sldId="2147483673"/>
          </pc:sldLayoutMkLst>
        </pc:sldLayoutChg>
        <pc:sldLayoutChg chg="del">
          <pc:chgData name="Alison Carroll" userId="80162b72-5015-4f5d-935d-255c8314fe23" providerId="ADAL" clId="{C03F73FC-C703-DF4A-A7B7-940430DCFE01}" dt="2023-08-23T06:36:10.305" v="34" actId="2696"/>
          <pc:sldLayoutMkLst>
            <pc:docMk/>
            <pc:sldMasterMk cId="0" sldId="2147483672"/>
            <pc:sldLayoutMk cId="0" sldId="2147483674"/>
          </pc:sldLayoutMkLst>
        </pc:sldLayoutChg>
        <pc:sldLayoutChg chg="del">
          <pc:chgData name="Alison Carroll" userId="80162b72-5015-4f5d-935d-255c8314fe23" providerId="ADAL" clId="{C03F73FC-C703-DF4A-A7B7-940430DCFE01}" dt="2023-08-23T06:36:10.306" v="35" actId="2696"/>
          <pc:sldLayoutMkLst>
            <pc:docMk/>
            <pc:sldMasterMk cId="0" sldId="2147483672"/>
            <pc:sldLayoutMk cId="0" sldId="2147483675"/>
          </pc:sldLayoutMkLst>
        </pc:sldLayoutChg>
        <pc:sldLayoutChg chg="del">
          <pc:chgData name="Alison Carroll" userId="80162b72-5015-4f5d-935d-255c8314fe23" providerId="ADAL" clId="{C03F73FC-C703-DF4A-A7B7-940430DCFE01}" dt="2023-08-23T06:36:10.307" v="36" actId="2696"/>
          <pc:sldLayoutMkLst>
            <pc:docMk/>
            <pc:sldMasterMk cId="0" sldId="2147483672"/>
            <pc:sldLayoutMk cId="0" sldId="2147483676"/>
          </pc:sldLayoutMkLst>
        </pc:sldLayoutChg>
        <pc:sldLayoutChg chg="del">
          <pc:chgData name="Alison Carroll" userId="80162b72-5015-4f5d-935d-255c8314fe23" providerId="ADAL" clId="{C03F73FC-C703-DF4A-A7B7-940430DCFE01}" dt="2023-08-23T06:36:10.307" v="37" actId="2696"/>
          <pc:sldLayoutMkLst>
            <pc:docMk/>
            <pc:sldMasterMk cId="0" sldId="2147483672"/>
            <pc:sldLayoutMk cId="0" sldId="2147483677"/>
          </pc:sldLayoutMkLst>
        </pc:sldLayoutChg>
        <pc:sldLayoutChg chg="del">
          <pc:chgData name="Alison Carroll" userId="80162b72-5015-4f5d-935d-255c8314fe23" providerId="ADAL" clId="{C03F73FC-C703-DF4A-A7B7-940430DCFE01}" dt="2023-08-23T06:36:10.308" v="38" actId="2696"/>
          <pc:sldLayoutMkLst>
            <pc:docMk/>
            <pc:sldMasterMk cId="0" sldId="2147483672"/>
            <pc:sldLayoutMk cId="0" sldId="2147483678"/>
          </pc:sldLayoutMkLst>
        </pc:sldLayoutChg>
        <pc:sldLayoutChg chg="del">
          <pc:chgData name="Alison Carroll" userId="80162b72-5015-4f5d-935d-255c8314fe23" providerId="ADAL" clId="{C03F73FC-C703-DF4A-A7B7-940430DCFE01}" dt="2023-08-23T06:36:10.308" v="39" actId="2696"/>
          <pc:sldLayoutMkLst>
            <pc:docMk/>
            <pc:sldMasterMk cId="0" sldId="2147483672"/>
            <pc:sldLayoutMk cId="0" sldId="2147483679"/>
          </pc:sldLayoutMkLst>
        </pc:sldLayoutChg>
        <pc:sldLayoutChg chg="del">
          <pc:chgData name="Alison Carroll" userId="80162b72-5015-4f5d-935d-255c8314fe23" providerId="ADAL" clId="{C03F73FC-C703-DF4A-A7B7-940430DCFE01}" dt="2023-08-23T06:36:10.309" v="40" actId="2696"/>
          <pc:sldLayoutMkLst>
            <pc:docMk/>
            <pc:sldMasterMk cId="0" sldId="2147483672"/>
            <pc:sldLayoutMk cId="0" sldId="2147483680"/>
          </pc:sldLayoutMkLst>
        </pc:sldLayoutChg>
        <pc:sldLayoutChg chg="del">
          <pc:chgData name="Alison Carroll" userId="80162b72-5015-4f5d-935d-255c8314fe23" providerId="ADAL" clId="{C03F73FC-C703-DF4A-A7B7-940430DCFE01}" dt="2023-08-23T06:36:10.309" v="41" actId="2696"/>
          <pc:sldLayoutMkLst>
            <pc:docMk/>
            <pc:sldMasterMk cId="0" sldId="2147483672"/>
            <pc:sldLayoutMk cId="0" sldId="2147483681"/>
          </pc:sldLayoutMkLst>
        </pc:sldLayoutChg>
        <pc:sldLayoutChg chg="del">
          <pc:chgData name="Alison Carroll" userId="80162b72-5015-4f5d-935d-255c8314fe23" providerId="ADAL" clId="{C03F73FC-C703-DF4A-A7B7-940430DCFE01}" dt="2023-08-23T06:36:10.310" v="42" actId="2696"/>
          <pc:sldLayoutMkLst>
            <pc:docMk/>
            <pc:sldMasterMk cId="0" sldId="2147483672"/>
            <pc:sldLayoutMk cId="0" sldId="2147483682"/>
          </pc:sldLayoutMkLst>
        </pc:sldLayoutChg>
        <pc:sldLayoutChg chg="del">
          <pc:chgData name="Alison Carroll" userId="80162b72-5015-4f5d-935d-255c8314fe23" providerId="ADAL" clId="{C03F73FC-C703-DF4A-A7B7-940430DCFE01}" dt="2023-08-23T06:36:10.311" v="43" actId="2696"/>
          <pc:sldLayoutMkLst>
            <pc:docMk/>
            <pc:sldMasterMk cId="0" sldId="2147483672"/>
            <pc:sldLayoutMk cId="0" sldId="2147483683"/>
          </pc:sldLayoutMkLst>
        </pc:sldLayoutChg>
      </pc:sldMasterChg>
    </pc:docChg>
  </pc:docChgLst>
  <pc:docChgLst>
    <pc:chgData name="Alison Carroll" userId="80162b72-5015-4f5d-935d-255c8314fe23" providerId="ADAL" clId="{B0AFCE70-FB9A-164C-86B8-F8ADFD98EB60}"/>
    <pc:docChg chg="undo custSel addSld delSld modSld sldOrd">
      <pc:chgData name="Alison Carroll" userId="80162b72-5015-4f5d-935d-255c8314fe23" providerId="ADAL" clId="{B0AFCE70-FB9A-164C-86B8-F8ADFD98EB60}" dt="2024-12-15T23:31:28.328" v="62"/>
      <pc:docMkLst>
        <pc:docMk/>
      </pc:docMkLst>
      <pc:sldChg chg="del">
        <pc:chgData name="Alison Carroll" userId="80162b72-5015-4f5d-935d-255c8314fe23" providerId="ADAL" clId="{B0AFCE70-FB9A-164C-86B8-F8ADFD98EB60}" dt="2024-12-13T03:01:24.626" v="31" actId="2696"/>
        <pc:sldMkLst>
          <pc:docMk/>
          <pc:sldMk cId="0" sldId="256"/>
        </pc:sldMkLst>
      </pc:sldChg>
      <pc:sldChg chg="modSp add mod">
        <pc:chgData name="Alison Carroll" userId="80162b72-5015-4f5d-935d-255c8314fe23" providerId="ADAL" clId="{B0AFCE70-FB9A-164C-86B8-F8ADFD98EB60}" dt="2024-12-15T22:59:43.719" v="54" actId="207"/>
        <pc:sldMkLst>
          <pc:docMk/>
          <pc:sldMk cId="100707551" sldId="267"/>
        </pc:sldMkLst>
        <pc:spChg chg="mod">
          <ac:chgData name="Alison Carroll" userId="80162b72-5015-4f5d-935d-255c8314fe23" providerId="ADAL" clId="{B0AFCE70-FB9A-164C-86B8-F8ADFD98EB60}" dt="2024-12-15T22:59:43.719" v="54" actId="207"/>
          <ac:spMkLst>
            <pc:docMk/>
            <pc:sldMk cId="100707551" sldId="267"/>
            <ac:spMk id="6145" creationId="{00000000-0000-0000-0000-000000000000}"/>
          </ac:spMkLst>
        </pc:spChg>
      </pc:sldChg>
      <pc:sldChg chg="modSp add mod">
        <pc:chgData name="Alison Carroll" userId="80162b72-5015-4f5d-935d-255c8314fe23" providerId="ADAL" clId="{B0AFCE70-FB9A-164C-86B8-F8ADFD98EB60}" dt="2024-12-15T22:59:49.873" v="55" actId="207"/>
        <pc:sldMkLst>
          <pc:docMk/>
          <pc:sldMk cId="2895400323" sldId="268"/>
        </pc:sldMkLst>
        <pc:spChg chg="mod">
          <ac:chgData name="Alison Carroll" userId="80162b72-5015-4f5d-935d-255c8314fe23" providerId="ADAL" clId="{B0AFCE70-FB9A-164C-86B8-F8ADFD98EB60}" dt="2024-12-15T22:59:49.873" v="55" actId="207"/>
          <ac:spMkLst>
            <pc:docMk/>
            <pc:sldMk cId="2895400323" sldId="268"/>
            <ac:spMk id="6145" creationId="{00000000-0000-0000-0000-000000000000}"/>
          </ac:spMkLst>
        </pc:spChg>
      </pc:sldChg>
      <pc:sldChg chg="modSp add mod">
        <pc:chgData name="Alison Carroll" userId="80162b72-5015-4f5d-935d-255c8314fe23" providerId="ADAL" clId="{B0AFCE70-FB9A-164C-86B8-F8ADFD98EB60}" dt="2024-12-15T22:59:55.872" v="56" actId="207"/>
        <pc:sldMkLst>
          <pc:docMk/>
          <pc:sldMk cId="2766258112" sldId="269"/>
        </pc:sldMkLst>
        <pc:spChg chg="mod">
          <ac:chgData name="Alison Carroll" userId="80162b72-5015-4f5d-935d-255c8314fe23" providerId="ADAL" clId="{B0AFCE70-FB9A-164C-86B8-F8ADFD98EB60}" dt="2024-12-15T22:59:55.872" v="56" actId="207"/>
          <ac:spMkLst>
            <pc:docMk/>
            <pc:sldMk cId="2766258112" sldId="269"/>
            <ac:spMk id="6145" creationId="{00000000-0000-0000-0000-000000000000}"/>
          </ac:spMkLst>
        </pc:spChg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439520891" sldId="270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2569505219" sldId="271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2793653612" sldId="272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37069317" sldId="273"/>
        </pc:sldMkLst>
      </pc:sldChg>
      <pc:sldChg chg="del">
        <pc:chgData name="Alison Carroll" userId="80162b72-5015-4f5d-935d-255c8314fe23" providerId="ADAL" clId="{B0AFCE70-FB9A-164C-86B8-F8ADFD98EB60}" dt="2024-12-13T02:57:01.049" v="3" actId="2696"/>
        <pc:sldMkLst>
          <pc:docMk/>
          <pc:sldMk cId="0" sldId="274"/>
        </pc:sldMkLst>
      </pc:sldChg>
      <pc:sldChg chg="del">
        <pc:chgData name="Alison Carroll" userId="80162b72-5015-4f5d-935d-255c8314fe23" providerId="ADAL" clId="{B0AFCE70-FB9A-164C-86B8-F8ADFD98EB60}" dt="2024-12-13T02:57:38.791" v="12" actId="2696"/>
        <pc:sldMkLst>
          <pc:docMk/>
          <pc:sldMk cId="1874731468" sldId="276"/>
        </pc:sldMkLst>
      </pc:sldChg>
      <pc:sldChg chg="del">
        <pc:chgData name="Alison Carroll" userId="80162b72-5015-4f5d-935d-255c8314fe23" providerId="ADAL" clId="{B0AFCE70-FB9A-164C-86B8-F8ADFD98EB60}" dt="2024-12-13T02:58:28.532" v="14" actId="2696"/>
        <pc:sldMkLst>
          <pc:docMk/>
          <pc:sldMk cId="2479880061" sldId="328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0" sldId="7098"/>
        </pc:sldMkLst>
      </pc:sldChg>
      <pc:sldChg chg="del">
        <pc:chgData name="Alison Carroll" userId="80162b72-5015-4f5d-935d-255c8314fe23" providerId="ADAL" clId="{B0AFCE70-FB9A-164C-86B8-F8ADFD98EB60}" dt="2024-12-13T02:56:49.768" v="1" actId="2696"/>
        <pc:sldMkLst>
          <pc:docMk/>
          <pc:sldMk cId="0" sldId="7115"/>
        </pc:sldMkLst>
      </pc:sldChg>
      <pc:sldChg chg="add del modAnim">
        <pc:chgData name="Alison Carroll" userId="80162b72-5015-4f5d-935d-255c8314fe23" providerId="ADAL" clId="{B0AFCE70-FB9A-164C-86B8-F8ADFD98EB60}" dt="2024-12-15T23:31:28.328" v="62"/>
        <pc:sldMkLst>
          <pc:docMk/>
          <pc:sldMk cId="0" sldId="9327"/>
        </pc:sldMkLst>
      </pc:sldChg>
      <pc:sldChg chg="del">
        <pc:chgData name="Alison Carroll" userId="80162b72-5015-4f5d-935d-255c8314fe23" providerId="ADAL" clId="{B0AFCE70-FB9A-164C-86B8-F8ADFD98EB60}" dt="2024-12-13T03:01:10.056" v="29" actId="2696"/>
        <pc:sldMkLst>
          <pc:docMk/>
          <pc:sldMk cId="0" sldId="9390"/>
        </pc:sldMkLst>
      </pc:sldChg>
      <pc:sldChg chg="del">
        <pc:chgData name="Alison Carroll" userId="80162b72-5015-4f5d-935d-255c8314fe23" providerId="ADAL" clId="{B0AFCE70-FB9A-164C-86B8-F8ADFD98EB60}" dt="2024-12-13T03:02:12.506" v="36" actId="2696"/>
        <pc:sldMkLst>
          <pc:docMk/>
          <pc:sldMk cId="4164184389" sldId="9394"/>
        </pc:sldMkLst>
      </pc:sldChg>
      <pc:sldChg chg="del">
        <pc:chgData name="Alison Carroll" userId="80162b72-5015-4f5d-935d-255c8314fe23" providerId="ADAL" clId="{B0AFCE70-FB9A-164C-86B8-F8ADFD98EB60}" dt="2024-12-13T02:59:21.682" v="24" actId="2696"/>
        <pc:sldMkLst>
          <pc:docMk/>
          <pc:sldMk cId="0" sldId="11095"/>
        </pc:sldMkLst>
      </pc:sldChg>
      <pc:sldChg chg="del">
        <pc:chgData name="Alison Carroll" userId="80162b72-5015-4f5d-935d-255c8314fe23" providerId="ADAL" clId="{B0AFCE70-FB9A-164C-86B8-F8ADFD98EB60}" dt="2024-12-13T03:00:55.991" v="27" actId="2696"/>
        <pc:sldMkLst>
          <pc:docMk/>
          <pc:sldMk cId="0" sldId="11096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3375895291" sldId="11410"/>
        </pc:sldMkLst>
      </pc:sldChg>
      <pc:sldChg chg="del">
        <pc:chgData name="Alison Carroll" userId="80162b72-5015-4f5d-935d-255c8314fe23" providerId="ADAL" clId="{B0AFCE70-FB9A-164C-86B8-F8ADFD98EB60}" dt="2024-12-13T03:00:27.846" v="25" actId="2696"/>
        <pc:sldMkLst>
          <pc:docMk/>
          <pc:sldMk cId="2363950580" sldId="11581"/>
        </pc:sldMkLst>
      </pc:sldChg>
      <pc:sldChg chg="del">
        <pc:chgData name="Alison Carroll" userId="80162b72-5015-4f5d-935d-255c8314fe23" providerId="ADAL" clId="{B0AFCE70-FB9A-164C-86B8-F8ADFD98EB60}" dt="2024-12-13T02:58:42.394" v="15" actId="2696"/>
        <pc:sldMkLst>
          <pc:docMk/>
          <pc:sldMk cId="3471387614" sldId="11767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420122030" sldId="11932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964529462" sldId="11953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2810153778" sldId="11964"/>
        </pc:sldMkLst>
      </pc:sldChg>
      <pc:sldChg chg="modSp add mod">
        <pc:chgData name="Alison Carroll" userId="80162b72-5015-4f5d-935d-255c8314fe23" providerId="ADAL" clId="{B0AFCE70-FB9A-164C-86B8-F8ADFD98EB60}" dt="2024-12-15T22:59:18.377" v="46" actId="207"/>
        <pc:sldMkLst>
          <pc:docMk/>
          <pc:sldMk cId="0" sldId="11965"/>
        </pc:sldMkLst>
        <pc:spChg chg="mod">
          <ac:chgData name="Alison Carroll" userId="80162b72-5015-4f5d-935d-255c8314fe23" providerId="ADAL" clId="{B0AFCE70-FB9A-164C-86B8-F8ADFD98EB60}" dt="2024-12-15T22:59:18.377" v="46" actId="207"/>
          <ac:spMkLst>
            <pc:docMk/>
            <pc:sldMk cId="0" sldId="11965"/>
            <ac:spMk id="6145" creationId="{00000000-0000-0000-0000-000000000000}"/>
          </ac:spMkLst>
        </pc:spChg>
      </pc:sldChg>
      <pc:sldChg chg="modSp add mod">
        <pc:chgData name="Alison Carroll" userId="80162b72-5015-4f5d-935d-255c8314fe23" providerId="ADAL" clId="{B0AFCE70-FB9A-164C-86B8-F8ADFD98EB60}" dt="2024-12-15T22:59:37.702" v="53" actId="207"/>
        <pc:sldMkLst>
          <pc:docMk/>
          <pc:sldMk cId="1796173643" sldId="11966"/>
        </pc:sldMkLst>
        <pc:spChg chg="mod">
          <ac:chgData name="Alison Carroll" userId="80162b72-5015-4f5d-935d-255c8314fe23" providerId="ADAL" clId="{B0AFCE70-FB9A-164C-86B8-F8ADFD98EB60}" dt="2024-12-15T22:59:37.702" v="53" actId="207"/>
          <ac:spMkLst>
            <pc:docMk/>
            <pc:sldMk cId="1796173643" sldId="11966"/>
            <ac:spMk id="6145" creationId="{00000000-0000-0000-0000-000000000000}"/>
          </ac:spMkLst>
        </pc:spChg>
      </pc:sldChg>
      <pc:sldChg chg="modSp add mod">
        <pc:chgData name="Alison Carroll" userId="80162b72-5015-4f5d-935d-255c8314fe23" providerId="ADAL" clId="{B0AFCE70-FB9A-164C-86B8-F8ADFD98EB60}" dt="2024-12-15T23:00:06.041" v="57" actId="207"/>
        <pc:sldMkLst>
          <pc:docMk/>
          <pc:sldMk cId="3398610034" sldId="11969"/>
        </pc:sldMkLst>
        <pc:spChg chg="mod">
          <ac:chgData name="Alison Carroll" userId="80162b72-5015-4f5d-935d-255c8314fe23" providerId="ADAL" clId="{B0AFCE70-FB9A-164C-86B8-F8ADFD98EB60}" dt="2024-12-15T23:00:06.041" v="57" actId="207"/>
          <ac:spMkLst>
            <pc:docMk/>
            <pc:sldMk cId="3398610034" sldId="11969"/>
            <ac:spMk id="6145" creationId="{00000000-0000-0000-0000-000000000000}"/>
          </ac:spMkLst>
        </pc:spChg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0" sldId="11970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0" sldId="11971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834418925" sldId="11973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3560895857" sldId="11975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2363550425" sldId="11977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1386546283" sldId="11992"/>
        </pc:sldMkLst>
      </pc:sldChg>
      <pc:sldChg chg="del">
        <pc:chgData name="Alison Carroll" userId="80162b72-5015-4f5d-935d-255c8314fe23" providerId="ADAL" clId="{B0AFCE70-FB9A-164C-86B8-F8ADFD98EB60}" dt="2024-12-13T02:58:43.163" v="16" actId="2696"/>
        <pc:sldMkLst>
          <pc:docMk/>
          <pc:sldMk cId="1311952529" sldId="12008"/>
        </pc:sldMkLst>
      </pc:sldChg>
      <pc:sldChg chg="del">
        <pc:chgData name="Alison Carroll" userId="80162b72-5015-4f5d-935d-255c8314fe23" providerId="ADAL" clId="{B0AFCE70-FB9A-164C-86B8-F8ADFD98EB60}" dt="2024-12-13T03:02:29.181" v="37" actId="2696"/>
        <pc:sldMkLst>
          <pc:docMk/>
          <pc:sldMk cId="2288267537" sldId="12021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0" sldId="12022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0" sldId="12023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0" sldId="12024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4191030356" sldId="12025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2635694852" sldId="12027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3709005460" sldId="12028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0" sldId="12029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2656997299" sldId="12030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334932630" sldId="12031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3407126553" sldId="12032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0" sldId="12033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0" sldId="12034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1469851188" sldId="12036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1540858110" sldId="12037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4190259049" sldId="12038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1619978465" sldId="12039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2754391528" sldId="12040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0" sldId="12041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0" sldId="12042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2979029322" sldId="12043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2874766861" sldId="12044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2351020279" sldId="12045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4067521413" sldId="12046"/>
        </pc:sldMkLst>
      </pc:sldChg>
      <pc:sldChg chg="del">
        <pc:chgData name="Alison Carroll" userId="80162b72-5015-4f5d-935d-255c8314fe23" providerId="ADAL" clId="{B0AFCE70-FB9A-164C-86B8-F8ADFD98EB60}" dt="2024-12-13T02:58:59.263" v="20" actId="2696"/>
        <pc:sldMkLst>
          <pc:docMk/>
          <pc:sldMk cId="1675874462" sldId="12048"/>
        </pc:sldMkLst>
      </pc:sldChg>
      <pc:sldChg chg="del">
        <pc:chgData name="Alison Carroll" userId="80162b72-5015-4f5d-935d-255c8314fe23" providerId="ADAL" clId="{B0AFCE70-FB9A-164C-86B8-F8ADFD98EB60}" dt="2024-12-13T02:59:14.070" v="22" actId="2696"/>
        <pc:sldMkLst>
          <pc:docMk/>
          <pc:sldMk cId="0" sldId="12049"/>
        </pc:sldMkLst>
      </pc:sldChg>
      <pc:sldChg chg="del">
        <pc:chgData name="Alison Carroll" userId="80162b72-5015-4f5d-935d-255c8314fe23" providerId="ADAL" clId="{B0AFCE70-FB9A-164C-86B8-F8ADFD98EB60}" dt="2024-12-13T02:58:47.641" v="18" actId="2696"/>
        <pc:sldMkLst>
          <pc:docMk/>
          <pc:sldMk cId="0" sldId="12050"/>
        </pc:sldMkLst>
      </pc:sldChg>
      <pc:sldChg chg="add">
        <pc:chgData name="Alison Carroll" userId="80162b72-5015-4f5d-935d-255c8314fe23" providerId="ADAL" clId="{B0AFCE70-FB9A-164C-86B8-F8ADFD98EB60}" dt="2024-12-13T02:56:48.147" v="0"/>
        <pc:sldMkLst>
          <pc:docMk/>
          <pc:sldMk cId="0" sldId="12061"/>
        </pc:sldMkLst>
      </pc:sldChg>
      <pc:sldChg chg="add">
        <pc:chgData name="Alison Carroll" userId="80162b72-5015-4f5d-935d-255c8314fe23" providerId="ADAL" clId="{B0AFCE70-FB9A-164C-86B8-F8ADFD98EB60}" dt="2024-12-13T02:56:59.649" v="2"/>
        <pc:sldMkLst>
          <pc:docMk/>
          <pc:sldMk cId="0" sldId="12062"/>
        </pc:sldMkLst>
      </pc:sldChg>
      <pc:sldChg chg="add ord">
        <pc:chgData name="Alison Carroll" userId="80162b72-5015-4f5d-935d-255c8314fe23" providerId="ADAL" clId="{B0AFCE70-FB9A-164C-86B8-F8ADFD98EB60}" dt="2024-12-13T02:57:28.200" v="8" actId="20578"/>
        <pc:sldMkLst>
          <pc:docMk/>
          <pc:sldMk cId="385079070" sldId="12063"/>
        </pc:sldMkLst>
      </pc:sldChg>
      <pc:sldChg chg="add ord">
        <pc:chgData name="Alison Carroll" userId="80162b72-5015-4f5d-935d-255c8314fe23" providerId="ADAL" clId="{B0AFCE70-FB9A-164C-86B8-F8ADFD98EB60}" dt="2024-12-13T02:57:30.021" v="10" actId="20578"/>
        <pc:sldMkLst>
          <pc:docMk/>
          <pc:sldMk cId="1058450173" sldId="12064"/>
        </pc:sldMkLst>
      </pc:sldChg>
      <pc:sldChg chg="add">
        <pc:chgData name="Alison Carroll" userId="80162b72-5015-4f5d-935d-255c8314fe23" providerId="ADAL" clId="{B0AFCE70-FB9A-164C-86B8-F8ADFD98EB60}" dt="2024-12-13T02:57:37.459" v="11"/>
        <pc:sldMkLst>
          <pc:docMk/>
          <pc:sldMk cId="3464224127" sldId="12065"/>
        </pc:sldMkLst>
      </pc:sldChg>
      <pc:sldChg chg="add">
        <pc:chgData name="Alison Carroll" userId="80162b72-5015-4f5d-935d-255c8314fe23" providerId="ADAL" clId="{B0AFCE70-FB9A-164C-86B8-F8ADFD98EB60}" dt="2024-12-13T02:58:25.754" v="13"/>
        <pc:sldMkLst>
          <pc:docMk/>
          <pc:sldMk cId="4184748350" sldId="12066"/>
        </pc:sldMkLst>
      </pc:sldChg>
      <pc:sldChg chg="add">
        <pc:chgData name="Alison Carroll" userId="80162b72-5015-4f5d-935d-255c8314fe23" providerId="ADAL" clId="{B0AFCE70-FB9A-164C-86B8-F8ADFD98EB60}" dt="2024-12-13T02:58:46.041" v="17"/>
        <pc:sldMkLst>
          <pc:docMk/>
          <pc:sldMk cId="0" sldId="12067"/>
        </pc:sldMkLst>
      </pc:sldChg>
      <pc:sldChg chg="add">
        <pc:chgData name="Alison Carroll" userId="80162b72-5015-4f5d-935d-255c8314fe23" providerId="ADAL" clId="{B0AFCE70-FB9A-164C-86B8-F8ADFD98EB60}" dt="2024-12-13T02:58:58.079" v="19"/>
        <pc:sldMkLst>
          <pc:docMk/>
          <pc:sldMk cId="1447400138" sldId="12068"/>
        </pc:sldMkLst>
      </pc:sldChg>
      <pc:sldChg chg="add">
        <pc:chgData name="Alison Carroll" userId="80162b72-5015-4f5d-935d-255c8314fe23" providerId="ADAL" clId="{B0AFCE70-FB9A-164C-86B8-F8ADFD98EB60}" dt="2024-12-13T02:59:12.399" v="21"/>
        <pc:sldMkLst>
          <pc:docMk/>
          <pc:sldMk cId="0" sldId="12069"/>
        </pc:sldMkLst>
      </pc:sldChg>
      <pc:sldChg chg="add">
        <pc:chgData name="Alison Carroll" userId="80162b72-5015-4f5d-935d-255c8314fe23" providerId="ADAL" clId="{B0AFCE70-FB9A-164C-86B8-F8ADFD98EB60}" dt="2024-12-13T02:59:20.415" v="23"/>
        <pc:sldMkLst>
          <pc:docMk/>
          <pc:sldMk cId="0" sldId="12070"/>
        </pc:sldMkLst>
      </pc:sldChg>
      <pc:sldChg chg="add">
        <pc:chgData name="Alison Carroll" userId="80162b72-5015-4f5d-935d-255c8314fe23" providerId="ADAL" clId="{B0AFCE70-FB9A-164C-86B8-F8ADFD98EB60}" dt="2024-12-13T03:00:54.392" v="26"/>
        <pc:sldMkLst>
          <pc:docMk/>
          <pc:sldMk cId="0" sldId="12071"/>
        </pc:sldMkLst>
      </pc:sldChg>
      <pc:sldChg chg="add">
        <pc:chgData name="Alison Carroll" userId="80162b72-5015-4f5d-935d-255c8314fe23" providerId="ADAL" clId="{B0AFCE70-FB9A-164C-86B8-F8ADFD98EB60}" dt="2024-12-13T03:01:05.283" v="28"/>
        <pc:sldMkLst>
          <pc:docMk/>
          <pc:sldMk cId="0" sldId="12072"/>
        </pc:sldMkLst>
      </pc:sldChg>
      <pc:sldChg chg="add">
        <pc:chgData name="Alison Carroll" userId="80162b72-5015-4f5d-935d-255c8314fe23" providerId="ADAL" clId="{B0AFCE70-FB9A-164C-86B8-F8ADFD98EB60}" dt="2024-12-13T03:01:22.557" v="30"/>
        <pc:sldMkLst>
          <pc:docMk/>
          <pc:sldMk cId="2285781480" sldId="12073"/>
        </pc:sldMkLst>
      </pc:sldChg>
      <pc:sldChg chg="add ord">
        <pc:chgData name="Alison Carroll" userId="80162b72-5015-4f5d-935d-255c8314fe23" providerId="ADAL" clId="{B0AFCE70-FB9A-164C-86B8-F8ADFD98EB60}" dt="2024-12-13T03:01:41.114" v="34" actId="20578"/>
        <pc:sldMkLst>
          <pc:docMk/>
          <pc:sldMk cId="2797116529" sldId="12074"/>
        </pc:sldMkLst>
      </pc:sldChg>
      <pc:sldChg chg="add">
        <pc:chgData name="Alison Carroll" userId="80162b72-5015-4f5d-935d-255c8314fe23" providerId="ADAL" clId="{B0AFCE70-FB9A-164C-86B8-F8ADFD98EB60}" dt="2024-12-13T03:02:09.495" v="35"/>
        <pc:sldMkLst>
          <pc:docMk/>
          <pc:sldMk cId="2471430378" sldId="12075"/>
        </pc:sldMkLst>
      </pc:sldChg>
      <pc:sldChg chg="add del">
        <pc:chgData name="Alison Carroll" userId="80162b72-5015-4f5d-935d-255c8314fe23" providerId="ADAL" clId="{B0AFCE70-FB9A-164C-86B8-F8ADFD98EB60}" dt="2024-12-15T23:30:57.377" v="59" actId="2696"/>
        <pc:sldMkLst>
          <pc:docMk/>
          <pc:sldMk cId="0" sldId="12076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359281010" sldId="12077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1500277096" sldId="12078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3876944534" sldId="12079"/>
        </pc:sldMkLst>
      </pc:sldChg>
      <pc:sldChg chg="add">
        <pc:chgData name="Alison Carroll" userId="80162b72-5015-4f5d-935d-255c8314fe23" providerId="ADAL" clId="{B0AFCE70-FB9A-164C-86B8-F8ADFD98EB60}" dt="2024-12-15T22:56:44.462" v="40"/>
        <pc:sldMkLst>
          <pc:docMk/>
          <pc:sldMk cId="2117204619" sldId="12080"/>
        </pc:sldMkLst>
      </pc:sldChg>
      <pc:sldChg chg="add del setBg">
        <pc:chgData name="Alison Carroll" userId="80162b72-5015-4f5d-935d-255c8314fe23" providerId="ADAL" clId="{B0AFCE70-FB9A-164C-86B8-F8ADFD98EB60}" dt="2024-12-15T22:57:52.246" v="42" actId="2696"/>
        <pc:sldMkLst>
          <pc:docMk/>
          <pc:sldMk cId="53927949" sldId="12081"/>
        </pc:sldMkLst>
      </pc:sldChg>
      <pc:sldChg chg="add setBg">
        <pc:chgData name="Alison Carroll" userId="80162b72-5015-4f5d-935d-255c8314fe23" providerId="ADAL" clId="{B0AFCE70-FB9A-164C-86B8-F8ADFD98EB60}" dt="2024-12-15T22:58:32.239" v="45"/>
        <pc:sldMkLst>
          <pc:docMk/>
          <pc:sldMk cId="3653431715" sldId="12081"/>
        </pc:sldMkLst>
      </pc:sldChg>
      <pc:sldChg chg="add del">
        <pc:chgData name="Alison Carroll" userId="80162b72-5015-4f5d-935d-255c8314fe23" providerId="ADAL" clId="{B0AFCE70-FB9A-164C-86B8-F8ADFD98EB60}" dt="2024-12-15T22:59:24.921" v="48" actId="2890"/>
        <pc:sldMkLst>
          <pc:docMk/>
          <pc:sldMk cId="1600950269" sldId="12082"/>
        </pc:sldMkLst>
      </pc:sldChg>
    </pc:docChg>
  </pc:docChgLst>
  <pc:docChgLst>
    <pc:chgData name="Msgr. Trevor Murray" userId="d6564771-ca8b-4373-aa26-3cad18547140" providerId="ADAL" clId="{B2722042-FBB8-9342-A0A5-EAE1CE2EAE02}"/>
    <pc:docChg chg="undo custSel addSld delSld modSld sldOrd delMainMaster">
      <pc:chgData name="Msgr. Trevor Murray" userId="d6564771-ca8b-4373-aa26-3cad18547140" providerId="ADAL" clId="{B2722042-FBB8-9342-A0A5-EAE1CE2EAE02}" dt="2023-10-06T21:39:52.567" v="208"/>
      <pc:docMkLst>
        <pc:docMk/>
      </pc:docMkLst>
      <pc:sldChg chg="add del">
        <pc:chgData name="Msgr. Trevor Murray" userId="d6564771-ca8b-4373-aa26-3cad18547140" providerId="ADAL" clId="{B2722042-FBB8-9342-A0A5-EAE1CE2EAE02}" dt="2023-10-04T18:27:55.673" v="142"/>
        <pc:sldMkLst>
          <pc:docMk/>
          <pc:sldMk cId="2317888874" sldId="257"/>
        </pc:sldMkLst>
      </pc:sldChg>
      <pc:sldChg chg="del">
        <pc:chgData name="Msgr. Trevor Murray" userId="d6564771-ca8b-4373-aa26-3cad18547140" providerId="ADAL" clId="{B2722042-FBB8-9342-A0A5-EAE1CE2EAE02}" dt="2023-10-04T05:57:09.840" v="75" actId="2696"/>
        <pc:sldMkLst>
          <pc:docMk/>
          <pc:sldMk cId="4091189979" sldId="257"/>
        </pc:sldMkLst>
      </pc:sldChg>
      <pc:sldChg chg="del">
        <pc:chgData name="Msgr. Trevor Murray" userId="d6564771-ca8b-4373-aa26-3cad18547140" providerId="ADAL" clId="{B2722042-FBB8-9342-A0A5-EAE1CE2EAE02}" dt="2023-10-04T05:57:10.165" v="76" actId="2696"/>
        <pc:sldMkLst>
          <pc:docMk/>
          <pc:sldMk cId="2888493840" sldId="261"/>
        </pc:sldMkLst>
      </pc:sldChg>
      <pc:sldChg chg="del">
        <pc:chgData name="Msgr. Trevor Murray" userId="d6564771-ca8b-4373-aa26-3cad18547140" providerId="ADAL" clId="{B2722042-FBB8-9342-A0A5-EAE1CE2EAE02}" dt="2023-10-04T05:55:26.838" v="31" actId="2696"/>
        <pc:sldMkLst>
          <pc:docMk/>
          <pc:sldMk cId="330341851" sldId="263"/>
        </pc:sldMkLst>
      </pc:sldChg>
      <pc:sldChg chg="del">
        <pc:chgData name="Msgr. Trevor Murray" userId="d6564771-ca8b-4373-aa26-3cad18547140" providerId="ADAL" clId="{B2722042-FBB8-9342-A0A5-EAE1CE2EAE02}" dt="2023-10-04T05:57:36.291" v="94" actId="2696"/>
        <pc:sldMkLst>
          <pc:docMk/>
          <pc:sldMk cId="3260034796" sldId="265"/>
        </pc:sldMkLst>
      </pc:sldChg>
      <pc:sldChg chg="del">
        <pc:chgData name="Msgr. Trevor Murray" userId="d6564771-ca8b-4373-aa26-3cad18547140" providerId="ADAL" clId="{B2722042-FBB8-9342-A0A5-EAE1CE2EAE02}" dt="2023-10-04T05:57:35.802" v="93" actId="2696"/>
        <pc:sldMkLst>
          <pc:docMk/>
          <pc:sldMk cId="784071853" sldId="266"/>
        </pc:sldMkLst>
      </pc:sldChg>
      <pc:sldChg chg="add del">
        <pc:chgData name="Msgr. Trevor Murray" userId="d6564771-ca8b-4373-aa26-3cad18547140" providerId="ADAL" clId="{B2722042-FBB8-9342-A0A5-EAE1CE2EAE02}" dt="2023-10-04T18:27:55.673" v="142"/>
        <pc:sldMkLst>
          <pc:docMk/>
          <pc:sldMk cId="487133117" sldId="267"/>
        </pc:sldMkLst>
      </pc:sldChg>
      <pc:sldChg chg="add del modTransition">
        <pc:chgData name="Msgr. Trevor Murray" userId="d6564771-ca8b-4373-aa26-3cad18547140" providerId="ADAL" clId="{B2722042-FBB8-9342-A0A5-EAE1CE2EAE02}" dt="2023-10-04T05:51:45.101" v="16" actId="2696"/>
        <pc:sldMkLst>
          <pc:docMk/>
          <pc:sldMk cId="2846887596" sldId="267"/>
        </pc:sldMkLst>
      </pc:sldChg>
      <pc:sldChg chg="add del">
        <pc:chgData name="Msgr. Trevor Murray" userId="d6564771-ca8b-4373-aa26-3cad18547140" providerId="ADAL" clId="{B2722042-FBB8-9342-A0A5-EAE1CE2EAE02}" dt="2023-10-04T18:37:54.445" v="145"/>
        <pc:sldMkLst>
          <pc:docMk/>
          <pc:sldMk cId="2707666888" sldId="268"/>
        </pc:sldMkLst>
      </pc:sldChg>
      <pc:sldChg chg="add del modTransition">
        <pc:chgData name="Msgr. Trevor Murray" userId="d6564771-ca8b-4373-aa26-3cad18547140" providerId="ADAL" clId="{B2722042-FBB8-9342-A0A5-EAE1CE2EAE02}" dt="2023-10-04T05:51:51.111" v="18" actId="2696"/>
        <pc:sldMkLst>
          <pc:docMk/>
          <pc:sldMk cId="3553101590" sldId="268"/>
        </pc:sldMkLst>
      </pc:sldChg>
      <pc:sldChg chg="add modTransition">
        <pc:chgData name="Msgr. Trevor Murray" userId="d6564771-ca8b-4373-aa26-3cad18547140" providerId="ADAL" clId="{B2722042-FBB8-9342-A0A5-EAE1CE2EAE02}" dt="2023-10-04T05:51:19.726" v="9"/>
        <pc:sldMkLst>
          <pc:docMk/>
          <pc:sldMk cId="983018018" sldId="269"/>
        </pc:sldMkLst>
      </pc:sldChg>
      <pc:sldChg chg="add modTransition">
        <pc:chgData name="Msgr. Trevor Murray" userId="d6564771-ca8b-4373-aa26-3cad18547140" providerId="ADAL" clId="{B2722042-FBB8-9342-A0A5-EAE1CE2EAE02}" dt="2023-10-04T05:51:19.726" v="9"/>
        <pc:sldMkLst>
          <pc:docMk/>
          <pc:sldMk cId="1171518086" sldId="270"/>
        </pc:sldMkLst>
      </pc:sldChg>
      <pc:sldChg chg="add del modTransition">
        <pc:chgData name="Msgr. Trevor Murray" userId="d6564771-ca8b-4373-aa26-3cad18547140" providerId="ADAL" clId="{B2722042-FBB8-9342-A0A5-EAE1CE2EAE02}" dt="2023-10-04T05:51:45.738" v="17" actId="2696"/>
        <pc:sldMkLst>
          <pc:docMk/>
          <pc:sldMk cId="3887644157" sldId="271"/>
        </pc:sldMkLst>
      </pc:sldChg>
      <pc:sldChg chg="add del">
        <pc:chgData name="Msgr. Trevor Murray" userId="d6564771-ca8b-4373-aa26-3cad18547140" providerId="ADAL" clId="{B2722042-FBB8-9342-A0A5-EAE1CE2EAE02}" dt="2023-10-04T18:27:55.673" v="142"/>
        <pc:sldMkLst>
          <pc:docMk/>
          <pc:sldMk cId="4236954655" sldId="271"/>
        </pc:sldMkLst>
      </pc:sldChg>
      <pc:sldChg chg="add del modTransition">
        <pc:chgData name="Msgr. Trevor Murray" userId="d6564771-ca8b-4373-aa26-3cad18547140" providerId="ADAL" clId="{B2722042-FBB8-9342-A0A5-EAE1CE2EAE02}" dt="2023-10-04T05:51:51.933" v="19" actId="2696"/>
        <pc:sldMkLst>
          <pc:docMk/>
          <pc:sldMk cId="22657389" sldId="272"/>
        </pc:sldMkLst>
      </pc:sldChg>
      <pc:sldChg chg="del">
        <pc:chgData name="Msgr. Trevor Murray" userId="d6564771-ca8b-4373-aa26-3cad18547140" providerId="ADAL" clId="{B2722042-FBB8-9342-A0A5-EAE1CE2EAE02}" dt="2023-10-04T18:06:13.696" v="132" actId="2696"/>
        <pc:sldMkLst>
          <pc:docMk/>
          <pc:sldMk cId="1019898570" sldId="276"/>
        </pc:sldMkLst>
      </pc:sldChg>
      <pc:sldChg chg="del">
        <pc:chgData name="Msgr. Trevor Murray" userId="d6564771-ca8b-4373-aa26-3cad18547140" providerId="ADAL" clId="{B2722042-FBB8-9342-A0A5-EAE1CE2EAE02}" dt="2023-10-04T18:06:14.224" v="133" actId="2696"/>
        <pc:sldMkLst>
          <pc:docMk/>
          <pc:sldMk cId="2712993623" sldId="277"/>
        </pc:sldMkLst>
      </pc:sldChg>
      <pc:sldChg chg="del">
        <pc:chgData name="Msgr. Trevor Murray" userId="d6564771-ca8b-4373-aa26-3cad18547140" providerId="ADAL" clId="{B2722042-FBB8-9342-A0A5-EAE1CE2EAE02}" dt="2023-10-04T18:06:15.397" v="135" actId="2696"/>
        <pc:sldMkLst>
          <pc:docMk/>
          <pc:sldMk cId="1706225169" sldId="279"/>
        </pc:sldMkLst>
      </pc:sldChg>
      <pc:sldChg chg="del">
        <pc:chgData name="Msgr. Trevor Murray" userId="d6564771-ca8b-4373-aa26-3cad18547140" providerId="ADAL" clId="{B2722042-FBB8-9342-A0A5-EAE1CE2EAE02}" dt="2023-10-04T18:06:14.535" v="134" actId="2696"/>
        <pc:sldMkLst>
          <pc:docMk/>
          <pc:sldMk cId="3732011237" sldId="281"/>
        </pc:sldMkLst>
      </pc:sldChg>
      <pc:sldChg chg="del">
        <pc:chgData name="Msgr. Trevor Murray" userId="d6564771-ca8b-4373-aa26-3cad18547140" providerId="ADAL" clId="{B2722042-FBB8-9342-A0A5-EAE1CE2EAE02}" dt="2023-10-04T18:06:16.761" v="138" actId="2696"/>
        <pc:sldMkLst>
          <pc:docMk/>
          <pc:sldMk cId="1755496971" sldId="282"/>
        </pc:sldMkLst>
      </pc:sldChg>
      <pc:sldChg chg="del">
        <pc:chgData name="Msgr. Trevor Murray" userId="d6564771-ca8b-4373-aa26-3cad18547140" providerId="ADAL" clId="{B2722042-FBB8-9342-A0A5-EAE1CE2EAE02}" dt="2023-10-04T18:06:15.897" v="136" actId="2696"/>
        <pc:sldMkLst>
          <pc:docMk/>
          <pc:sldMk cId="1309692432" sldId="283"/>
        </pc:sldMkLst>
      </pc:sldChg>
      <pc:sldChg chg="del">
        <pc:chgData name="Msgr. Trevor Murray" userId="d6564771-ca8b-4373-aa26-3cad18547140" providerId="ADAL" clId="{B2722042-FBB8-9342-A0A5-EAE1CE2EAE02}" dt="2023-10-04T18:06:16.293" v="137" actId="2696"/>
        <pc:sldMkLst>
          <pc:docMk/>
          <pc:sldMk cId="2096020839" sldId="284"/>
        </pc:sldMkLst>
      </pc:sldChg>
      <pc:sldChg chg="add">
        <pc:chgData name="Msgr. Trevor Murray" userId="d6564771-ca8b-4373-aa26-3cad18547140" providerId="ADAL" clId="{B2722042-FBB8-9342-A0A5-EAE1CE2EAE02}" dt="2023-10-04T18:06:08.528" v="131"/>
        <pc:sldMkLst>
          <pc:docMk/>
          <pc:sldMk cId="109335434" sldId="287"/>
        </pc:sldMkLst>
      </pc:sldChg>
      <pc:sldChg chg="add">
        <pc:chgData name="Msgr. Trevor Murray" userId="d6564771-ca8b-4373-aa26-3cad18547140" providerId="ADAL" clId="{B2722042-FBB8-9342-A0A5-EAE1CE2EAE02}" dt="2023-10-04T18:06:08.528" v="131"/>
        <pc:sldMkLst>
          <pc:docMk/>
          <pc:sldMk cId="564795719" sldId="288"/>
        </pc:sldMkLst>
      </pc:sldChg>
      <pc:sldChg chg="add">
        <pc:chgData name="Msgr. Trevor Murray" userId="d6564771-ca8b-4373-aa26-3cad18547140" providerId="ADAL" clId="{B2722042-FBB8-9342-A0A5-EAE1CE2EAE02}" dt="2023-10-04T18:06:08.528" v="131"/>
        <pc:sldMkLst>
          <pc:docMk/>
          <pc:sldMk cId="3760690843" sldId="289"/>
        </pc:sldMkLst>
      </pc:sldChg>
      <pc:sldChg chg="add">
        <pc:chgData name="Msgr. Trevor Murray" userId="d6564771-ca8b-4373-aa26-3cad18547140" providerId="ADAL" clId="{B2722042-FBB8-9342-A0A5-EAE1CE2EAE02}" dt="2023-10-04T18:06:08.528" v="131"/>
        <pc:sldMkLst>
          <pc:docMk/>
          <pc:sldMk cId="2891898385" sldId="291"/>
        </pc:sldMkLst>
      </pc:sldChg>
      <pc:sldChg chg="modSp mod">
        <pc:chgData name="Msgr. Trevor Murray" userId="d6564771-ca8b-4373-aa26-3cad18547140" providerId="ADAL" clId="{B2722042-FBB8-9342-A0A5-EAE1CE2EAE02}" dt="2023-10-04T18:39:24.984" v="174" actId="20577"/>
        <pc:sldMkLst>
          <pc:docMk/>
          <pc:sldMk cId="0" sldId="297"/>
        </pc:sldMkLst>
      </pc:sldChg>
      <pc:sldChg chg="modSp mod">
        <pc:chgData name="Msgr. Trevor Murray" userId="d6564771-ca8b-4373-aa26-3cad18547140" providerId="ADAL" clId="{B2722042-FBB8-9342-A0A5-EAE1CE2EAE02}" dt="2023-10-04T18:38:46.736" v="160" actId="20577"/>
        <pc:sldMkLst>
          <pc:docMk/>
          <pc:sldMk cId="1747120192" sldId="9730"/>
        </pc:sldMkLst>
      </pc:sldChg>
      <pc:sldChg chg="modSp add mod setBg">
        <pc:chgData name="Msgr. Trevor Murray" userId="d6564771-ca8b-4373-aa26-3cad18547140" providerId="ADAL" clId="{B2722042-FBB8-9342-A0A5-EAE1CE2EAE02}" dt="2023-10-05T20:33:46.531" v="201" actId="20577"/>
        <pc:sldMkLst>
          <pc:docMk/>
          <pc:sldMk cId="4223811794" sldId="10100"/>
        </pc:sldMkLst>
      </pc:sldChg>
      <pc:sldChg chg="modSp mod">
        <pc:chgData name="Msgr. Trevor Murray" userId="d6564771-ca8b-4373-aa26-3cad18547140" providerId="ADAL" clId="{B2722042-FBB8-9342-A0A5-EAE1CE2EAE02}" dt="2023-10-04T18:39:08.081" v="166" actId="20577"/>
        <pc:sldMkLst>
          <pc:docMk/>
          <pc:sldMk cId="2182778831" sldId="10111"/>
        </pc:sldMkLst>
      </pc:sldChg>
      <pc:sldChg chg="modSp mod">
        <pc:chgData name="Msgr. Trevor Murray" userId="d6564771-ca8b-4373-aa26-3cad18547140" providerId="ADAL" clId="{B2722042-FBB8-9342-A0A5-EAE1CE2EAE02}" dt="2023-10-02T19:42:05.714" v="3" actId="20577"/>
        <pc:sldMkLst>
          <pc:docMk/>
          <pc:sldMk cId="851244251" sldId="10345"/>
        </pc:sldMkLst>
      </pc:sldChg>
      <pc:sldChg chg="addSp delSp modSp mod setBg">
        <pc:chgData name="Msgr. Trevor Murray" userId="d6564771-ca8b-4373-aa26-3cad18547140" providerId="ADAL" clId="{B2722042-FBB8-9342-A0A5-EAE1CE2EAE02}" dt="2023-10-02T19:42:56.958" v="8"/>
        <pc:sldMkLst>
          <pc:docMk/>
          <pc:sldMk cId="2884146256" sldId="10438"/>
        </pc:sldMkLst>
      </pc:sldChg>
      <pc:sldChg chg="del">
        <pc:chgData name="Msgr. Trevor Murray" userId="d6564771-ca8b-4373-aa26-3cad18547140" providerId="ADAL" clId="{B2722042-FBB8-9342-A0A5-EAE1CE2EAE02}" dt="2023-10-04T05:55:32.053" v="44" actId="2696"/>
        <pc:sldMkLst>
          <pc:docMk/>
          <pc:sldMk cId="2482007911" sldId="10686"/>
        </pc:sldMkLst>
      </pc:sldChg>
      <pc:sldChg chg="del">
        <pc:chgData name="Msgr. Trevor Murray" userId="d6564771-ca8b-4373-aa26-3cad18547140" providerId="ADAL" clId="{B2722042-FBB8-9342-A0A5-EAE1CE2EAE02}" dt="2023-10-02T19:42:08.378" v="4" actId="2696"/>
        <pc:sldMkLst>
          <pc:docMk/>
          <pc:sldMk cId="2834451780" sldId="11020"/>
        </pc:sldMkLst>
      </pc:sldChg>
      <pc:sldChg chg="del">
        <pc:chgData name="Msgr. Trevor Murray" userId="d6564771-ca8b-4373-aa26-3cad18547140" providerId="ADAL" clId="{B2722042-FBB8-9342-A0A5-EAE1CE2EAE02}" dt="2023-10-04T05:51:23.182" v="10" actId="2696"/>
        <pc:sldMkLst>
          <pc:docMk/>
          <pc:sldMk cId="605167282" sldId="11045"/>
        </pc:sldMkLst>
      </pc:sldChg>
      <pc:sldChg chg="del">
        <pc:chgData name="Msgr. Trevor Murray" userId="d6564771-ca8b-4373-aa26-3cad18547140" providerId="ADAL" clId="{B2722042-FBB8-9342-A0A5-EAE1CE2EAE02}" dt="2023-10-04T05:51:24.034" v="12" actId="2696"/>
        <pc:sldMkLst>
          <pc:docMk/>
          <pc:sldMk cId="1176417813" sldId="11046"/>
        </pc:sldMkLst>
      </pc:sldChg>
      <pc:sldChg chg="del">
        <pc:chgData name="Msgr. Trevor Murray" userId="d6564771-ca8b-4373-aa26-3cad18547140" providerId="ADAL" clId="{B2722042-FBB8-9342-A0A5-EAE1CE2EAE02}" dt="2023-10-04T05:51:24.431" v="13" actId="2696"/>
        <pc:sldMkLst>
          <pc:docMk/>
          <pc:sldMk cId="3831437478" sldId="11047"/>
        </pc:sldMkLst>
      </pc:sldChg>
      <pc:sldChg chg="del">
        <pc:chgData name="Msgr. Trevor Murray" userId="d6564771-ca8b-4373-aa26-3cad18547140" providerId="ADAL" clId="{B2722042-FBB8-9342-A0A5-EAE1CE2EAE02}" dt="2023-10-04T05:51:24.912" v="14" actId="2696"/>
        <pc:sldMkLst>
          <pc:docMk/>
          <pc:sldMk cId="3853785060" sldId="11048"/>
        </pc:sldMkLst>
      </pc:sldChg>
      <pc:sldChg chg="del">
        <pc:chgData name="Msgr. Trevor Murray" userId="d6564771-ca8b-4373-aa26-3cad18547140" providerId="ADAL" clId="{B2722042-FBB8-9342-A0A5-EAE1CE2EAE02}" dt="2023-10-04T05:51:25.413" v="15" actId="2696"/>
        <pc:sldMkLst>
          <pc:docMk/>
          <pc:sldMk cId="2988418765" sldId="11049"/>
        </pc:sldMkLst>
      </pc:sldChg>
      <pc:sldChg chg="del">
        <pc:chgData name="Msgr. Trevor Murray" userId="d6564771-ca8b-4373-aa26-3cad18547140" providerId="ADAL" clId="{B2722042-FBB8-9342-A0A5-EAE1CE2EAE02}" dt="2023-10-04T05:53:39.132" v="21" actId="2696"/>
        <pc:sldMkLst>
          <pc:docMk/>
          <pc:sldMk cId="0" sldId="11050"/>
        </pc:sldMkLst>
      </pc:sldChg>
      <pc:sldChg chg="del">
        <pc:chgData name="Msgr. Trevor Murray" userId="d6564771-ca8b-4373-aa26-3cad18547140" providerId="ADAL" clId="{B2722042-FBB8-9342-A0A5-EAE1CE2EAE02}" dt="2023-10-04T05:53:39.488" v="22" actId="2696"/>
        <pc:sldMkLst>
          <pc:docMk/>
          <pc:sldMk cId="1252911124" sldId="11051"/>
        </pc:sldMkLst>
      </pc:sldChg>
      <pc:sldChg chg="del">
        <pc:chgData name="Msgr. Trevor Murray" userId="d6564771-ca8b-4373-aa26-3cad18547140" providerId="ADAL" clId="{B2722042-FBB8-9342-A0A5-EAE1CE2EAE02}" dt="2023-10-04T05:53:39.853" v="23" actId="2696"/>
        <pc:sldMkLst>
          <pc:docMk/>
          <pc:sldMk cId="2967519286" sldId="11052"/>
        </pc:sldMkLst>
      </pc:sldChg>
      <pc:sldChg chg="del">
        <pc:chgData name="Msgr. Trevor Murray" userId="d6564771-ca8b-4373-aa26-3cad18547140" providerId="ADAL" clId="{B2722042-FBB8-9342-A0A5-EAE1CE2EAE02}" dt="2023-10-04T05:53:40.372" v="24" actId="2696"/>
        <pc:sldMkLst>
          <pc:docMk/>
          <pc:sldMk cId="3697378850" sldId="11053"/>
        </pc:sldMkLst>
      </pc:sldChg>
      <pc:sldChg chg="del">
        <pc:chgData name="Msgr. Trevor Murray" userId="d6564771-ca8b-4373-aa26-3cad18547140" providerId="ADAL" clId="{B2722042-FBB8-9342-A0A5-EAE1CE2EAE02}" dt="2023-10-04T05:53:40.753" v="25" actId="2696"/>
        <pc:sldMkLst>
          <pc:docMk/>
          <pc:sldMk cId="583904090" sldId="11054"/>
        </pc:sldMkLst>
      </pc:sldChg>
      <pc:sldChg chg="del">
        <pc:chgData name="Msgr. Trevor Murray" userId="d6564771-ca8b-4373-aa26-3cad18547140" providerId="ADAL" clId="{B2722042-FBB8-9342-A0A5-EAE1CE2EAE02}" dt="2023-10-04T05:53:41.499" v="26" actId="2696"/>
        <pc:sldMkLst>
          <pc:docMk/>
          <pc:sldMk cId="582797031" sldId="11055"/>
        </pc:sldMkLst>
      </pc:sldChg>
      <pc:sldChg chg="del">
        <pc:chgData name="Msgr. Trevor Murray" userId="d6564771-ca8b-4373-aa26-3cad18547140" providerId="ADAL" clId="{B2722042-FBB8-9342-A0A5-EAE1CE2EAE02}" dt="2023-10-04T05:55:25.549" v="28" actId="2696"/>
        <pc:sldMkLst>
          <pc:docMk/>
          <pc:sldMk cId="0" sldId="11061"/>
        </pc:sldMkLst>
      </pc:sldChg>
      <pc:sldChg chg="del">
        <pc:chgData name="Msgr. Trevor Murray" userId="d6564771-ca8b-4373-aa26-3cad18547140" providerId="ADAL" clId="{B2722042-FBB8-9342-A0A5-EAE1CE2EAE02}" dt="2023-10-04T05:55:26.031" v="29" actId="2696"/>
        <pc:sldMkLst>
          <pc:docMk/>
          <pc:sldMk cId="0" sldId="11063"/>
        </pc:sldMkLst>
      </pc:sldChg>
      <pc:sldChg chg="del">
        <pc:chgData name="Msgr. Trevor Murray" userId="d6564771-ca8b-4373-aa26-3cad18547140" providerId="ADAL" clId="{B2722042-FBB8-9342-A0A5-EAE1CE2EAE02}" dt="2023-10-04T05:55:26.392" v="30" actId="2696"/>
        <pc:sldMkLst>
          <pc:docMk/>
          <pc:sldMk cId="2561298718" sldId="11064"/>
        </pc:sldMkLst>
      </pc:sldChg>
      <pc:sldChg chg="del">
        <pc:chgData name="Msgr. Trevor Murray" userId="d6564771-ca8b-4373-aa26-3cad18547140" providerId="ADAL" clId="{B2722042-FBB8-9342-A0A5-EAE1CE2EAE02}" dt="2023-10-04T05:55:27.389" v="33" actId="2696"/>
        <pc:sldMkLst>
          <pc:docMk/>
          <pc:sldMk cId="3187030280" sldId="11067"/>
        </pc:sldMkLst>
      </pc:sldChg>
      <pc:sldChg chg="del">
        <pc:chgData name="Msgr. Trevor Murray" userId="d6564771-ca8b-4373-aa26-3cad18547140" providerId="ADAL" clId="{B2722042-FBB8-9342-A0A5-EAE1CE2EAE02}" dt="2023-10-04T05:55:30.877" v="43" actId="2696"/>
        <pc:sldMkLst>
          <pc:docMk/>
          <pc:sldMk cId="105678363" sldId="11071"/>
        </pc:sldMkLst>
      </pc:sldChg>
      <pc:sldChg chg="del">
        <pc:chgData name="Msgr. Trevor Murray" userId="d6564771-ca8b-4373-aa26-3cad18547140" providerId="ADAL" clId="{B2722042-FBB8-9342-A0A5-EAE1CE2EAE02}" dt="2023-10-04T05:55:50.445" v="47" actId="2696"/>
        <pc:sldMkLst>
          <pc:docMk/>
          <pc:sldMk cId="666731172" sldId="11072"/>
        </pc:sldMkLst>
      </pc:sldChg>
      <pc:sldChg chg="del">
        <pc:chgData name="Msgr. Trevor Murray" userId="d6564771-ca8b-4373-aa26-3cad18547140" providerId="ADAL" clId="{B2722042-FBB8-9342-A0A5-EAE1CE2EAE02}" dt="2023-10-04T05:55:55.212" v="50" actId="2696"/>
        <pc:sldMkLst>
          <pc:docMk/>
          <pc:sldMk cId="711302922" sldId="11073"/>
        </pc:sldMkLst>
      </pc:sldChg>
      <pc:sldChg chg="del">
        <pc:chgData name="Msgr. Trevor Murray" userId="d6564771-ca8b-4373-aa26-3cad18547140" providerId="ADAL" clId="{B2722042-FBB8-9342-A0A5-EAE1CE2EAE02}" dt="2023-10-04T05:56:01.417" v="53" actId="2696"/>
        <pc:sldMkLst>
          <pc:docMk/>
          <pc:sldMk cId="3046885140" sldId="11074"/>
        </pc:sldMkLst>
      </pc:sldChg>
      <pc:sldChg chg="del">
        <pc:chgData name="Msgr. Trevor Murray" userId="d6564771-ca8b-4373-aa26-3cad18547140" providerId="ADAL" clId="{B2722042-FBB8-9342-A0A5-EAE1CE2EAE02}" dt="2023-10-04T05:56:12.269" v="56" actId="2696"/>
        <pc:sldMkLst>
          <pc:docMk/>
          <pc:sldMk cId="925447555" sldId="11075"/>
        </pc:sldMkLst>
      </pc:sldChg>
      <pc:sldChg chg="del">
        <pc:chgData name="Msgr. Trevor Murray" userId="d6564771-ca8b-4373-aa26-3cad18547140" providerId="ADAL" clId="{B2722042-FBB8-9342-A0A5-EAE1CE2EAE02}" dt="2023-10-04T05:56:38.169" v="62" actId="2696"/>
        <pc:sldMkLst>
          <pc:docMk/>
          <pc:sldMk cId="2980726567" sldId="11076"/>
        </pc:sldMkLst>
      </pc:sldChg>
      <pc:sldChg chg="del">
        <pc:chgData name="Msgr. Trevor Murray" userId="d6564771-ca8b-4373-aa26-3cad18547140" providerId="ADAL" clId="{B2722042-FBB8-9342-A0A5-EAE1CE2EAE02}" dt="2023-10-04T05:56:49.271" v="66" actId="2696"/>
        <pc:sldMkLst>
          <pc:docMk/>
          <pc:sldMk cId="4228598235" sldId="11077"/>
        </pc:sldMkLst>
      </pc:sldChg>
      <pc:sldChg chg="del">
        <pc:chgData name="Msgr. Trevor Murray" userId="d6564771-ca8b-4373-aa26-3cad18547140" providerId="ADAL" clId="{B2722042-FBB8-9342-A0A5-EAE1CE2EAE02}" dt="2023-10-04T05:56:56.598" v="70" actId="2696"/>
        <pc:sldMkLst>
          <pc:docMk/>
          <pc:sldMk cId="1649871335" sldId="11078"/>
        </pc:sldMkLst>
      </pc:sldChg>
      <pc:sldChg chg="del">
        <pc:chgData name="Msgr. Trevor Murray" userId="d6564771-ca8b-4373-aa26-3cad18547140" providerId="ADAL" clId="{B2722042-FBB8-9342-A0A5-EAE1CE2EAE02}" dt="2023-10-04T05:57:09.341" v="74" actId="2696"/>
        <pc:sldMkLst>
          <pc:docMk/>
          <pc:sldMk cId="341302135" sldId="11079"/>
        </pc:sldMkLst>
      </pc:sldChg>
      <pc:sldChg chg="del">
        <pc:chgData name="Msgr. Trevor Murray" userId="d6564771-ca8b-4373-aa26-3cad18547140" providerId="ADAL" clId="{B2722042-FBB8-9342-A0A5-EAE1CE2EAE02}" dt="2023-10-04T05:57:23.516" v="84" actId="2696"/>
        <pc:sldMkLst>
          <pc:docMk/>
          <pc:sldMk cId="3051424494" sldId="11080"/>
        </pc:sldMkLst>
      </pc:sldChg>
      <pc:sldChg chg="del">
        <pc:chgData name="Msgr. Trevor Murray" userId="d6564771-ca8b-4373-aa26-3cad18547140" providerId="ADAL" clId="{B2722042-FBB8-9342-A0A5-EAE1CE2EAE02}" dt="2023-10-04T05:57:29.250" v="87" actId="2696"/>
        <pc:sldMkLst>
          <pc:docMk/>
          <pc:sldMk cId="3341499575" sldId="11081"/>
        </pc:sldMkLst>
      </pc:sldChg>
      <pc:sldChg chg="del">
        <pc:chgData name="Msgr. Trevor Murray" userId="d6564771-ca8b-4373-aa26-3cad18547140" providerId="ADAL" clId="{B2722042-FBB8-9342-A0A5-EAE1CE2EAE02}" dt="2023-10-04T05:57:47.803" v="99" actId="2696"/>
        <pc:sldMkLst>
          <pc:docMk/>
          <pc:sldMk cId="3389381272" sldId="11082"/>
        </pc:sldMkLst>
      </pc:sldChg>
      <pc:sldChg chg="del">
        <pc:chgData name="Msgr. Trevor Murray" userId="d6564771-ca8b-4373-aa26-3cad18547140" providerId="ADAL" clId="{B2722042-FBB8-9342-A0A5-EAE1CE2EAE02}" dt="2023-10-04T05:57:55.308" v="102" actId="2696"/>
        <pc:sldMkLst>
          <pc:docMk/>
          <pc:sldMk cId="2424067670" sldId="11083"/>
        </pc:sldMkLst>
      </pc:sldChg>
      <pc:sldChg chg="del">
        <pc:chgData name="Msgr. Trevor Murray" userId="d6564771-ca8b-4373-aa26-3cad18547140" providerId="ADAL" clId="{B2722042-FBB8-9342-A0A5-EAE1CE2EAE02}" dt="2023-10-04T05:58:03.537" v="105" actId="2696"/>
        <pc:sldMkLst>
          <pc:docMk/>
          <pc:sldMk cId="4174526366" sldId="11084"/>
        </pc:sldMkLst>
      </pc:sldChg>
      <pc:sldChg chg="del">
        <pc:chgData name="Msgr. Trevor Murray" userId="d6564771-ca8b-4373-aa26-3cad18547140" providerId="ADAL" clId="{B2722042-FBB8-9342-A0A5-EAE1CE2EAE02}" dt="2023-10-04T05:58:08.615" v="108" actId="2696"/>
        <pc:sldMkLst>
          <pc:docMk/>
          <pc:sldMk cId="2401401185" sldId="11085"/>
        </pc:sldMkLst>
      </pc:sldChg>
      <pc:sldChg chg="del">
        <pc:chgData name="Msgr. Trevor Murray" userId="d6564771-ca8b-4373-aa26-3cad18547140" providerId="ADAL" clId="{B2722042-FBB8-9342-A0A5-EAE1CE2EAE02}" dt="2023-10-04T05:58:14.994" v="111" actId="2696"/>
        <pc:sldMkLst>
          <pc:docMk/>
          <pc:sldMk cId="516713613" sldId="11086"/>
        </pc:sldMkLst>
      </pc:sldChg>
      <pc:sldChg chg="del">
        <pc:chgData name="Msgr. Trevor Murray" userId="d6564771-ca8b-4373-aa26-3cad18547140" providerId="ADAL" clId="{B2722042-FBB8-9342-A0A5-EAE1CE2EAE02}" dt="2023-10-04T18:04:08.439" v="114" actId="2696"/>
        <pc:sldMkLst>
          <pc:docMk/>
          <pc:sldMk cId="3053529615" sldId="11087"/>
        </pc:sldMkLst>
      </pc:sldChg>
      <pc:sldChg chg="del">
        <pc:chgData name="Msgr. Trevor Murray" userId="d6564771-ca8b-4373-aa26-3cad18547140" providerId="ADAL" clId="{B2722042-FBB8-9342-A0A5-EAE1CE2EAE02}" dt="2023-10-04T18:04:13.931" v="117" actId="2696"/>
        <pc:sldMkLst>
          <pc:docMk/>
          <pc:sldMk cId="3251914050" sldId="11088"/>
        </pc:sldMkLst>
      </pc:sldChg>
      <pc:sldChg chg="del">
        <pc:chgData name="Msgr. Trevor Murray" userId="d6564771-ca8b-4373-aa26-3cad18547140" providerId="ADAL" clId="{B2722042-FBB8-9342-A0A5-EAE1CE2EAE02}" dt="2023-10-04T18:04:20.132" v="120" actId="2696"/>
        <pc:sldMkLst>
          <pc:docMk/>
          <pc:sldMk cId="416052864" sldId="11089"/>
        </pc:sldMkLst>
      </pc:sldChg>
      <pc:sldChg chg="del">
        <pc:chgData name="Msgr. Trevor Murray" userId="d6564771-ca8b-4373-aa26-3cad18547140" providerId="ADAL" clId="{B2722042-FBB8-9342-A0A5-EAE1CE2EAE02}" dt="2023-10-04T18:04:31.254" v="124" actId="2696"/>
        <pc:sldMkLst>
          <pc:docMk/>
          <pc:sldMk cId="2178105491" sldId="11090"/>
        </pc:sldMkLst>
      </pc:sldChg>
      <pc:sldChg chg="del">
        <pc:chgData name="Msgr. Trevor Murray" userId="d6564771-ca8b-4373-aa26-3cad18547140" providerId="ADAL" clId="{B2722042-FBB8-9342-A0A5-EAE1CE2EAE02}" dt="2023-10-04T18:04:39.716" v="127" actId="2696"/>
        <pc:sldMkLst>
          <pc:docMk/>
          <pc:sldMk cId="4111073050" sldId="11091"/>
        </pc:sldMkLst>
      </pc:sldChg>
      <pc:sldChg chg="del">
        <pc:chgData name="Msgr. Trevor Murray" userId="d6564771-ca8b-4373-aa26-3cad18547140" providerId="ADAL" clId="{B2722042-FBB8-9342-A0A5-EAE1CE2EAE02}" dt="2023-10-04T18:04:46.043" v="130" actId="2696"/>
        <pc:sldMkLst>
          <pc:docMk/>
          <pc:sldMk cId="1754686507" sldId="11092"/>
        </pc:sldMkLst>
      </pc:sldChg>
      <pc:sldChg chg="del">
        <pc:chgData name="Msgr. Trevor Murray" userId="d6564771-ca8b-4373-aa26-3cad18547140" providerId="ADAL" clId="{B2722042-FBB8-9342-A0A5-EAE1CE2EAE02}" dt="2023-10-04T05:57:12.025" v="79" actId="2696"/>
        <pc:sldMkLst>
          <pc:docMk/>
          <pc:sldMk cId="2012947660" sldId="11094"/>
        </pc:sldMkLst>
      </pc:sldChg>
      <pc:sldChg chg="del">
        <pc:chgData name="Msgr. Trevor Murray" userId="d6564771-ca8b-4373-aa26-3cad18547140" providerId="ADAL" clId="{B2722042-FBB8-9342-A0A5-EAE1CE2EAE02}" dt="2023-10-04T05:57:10.580" v="77" actId="2696"/>
        <pc:sldMkLst>
          <pc:docMk/>
          <pc:sldMk cId="1915945362" sldId="11095"/>
        </pc:sldMkLst>
      </pc:sldChg>
      <pc:sldChg chg="del">
        <pc:chgData name="Msgr. Trevor Murray" userId="d6564771-ca8b-4373-aa26-3cad18547140" providerId="ADAL" clId="{B2722042-FBB8-9342-A0A5-EAE1CE2EAE02}" dt="2023-10-04T05:57:11.036" v="78" actId="2696"/>
        <pc:sldMkLst>
          <pc:docMk/>
          <pc:sldMk cId="801291430" sldId="11096"/>
        </pc:sldMkLst>
      </pc:sldChg>
      <pc:sldChg chg="del">
        <pc:chgData name="Msgr. Trevor Murray" userId="d6564771-ca8b-4373-aa26-3cad18547140" providerId="ADAL" clId="{B2722042-FBB8-9342-A0A5-EAE1CE2EAE02}" dt="2023-10-04T05:57:39.871" v="96" actId="2696"/>
        <pc:sldMkLst>
          <pc:docMk/>
          <pc:sldMk cId="2211947466" sldId="11097"/>
        </pc:sldMkLst>
      </pc:sldChg>
      <pc:sldChg chg="del">
        <pc:chgData name="Msgr. Trevor Murray" userId="d6564771-ca8b-4373-aa26-3cad18547140" providerId="ADAL" clId="{B2722042-FBB8-9342-A0A5-EAE1CE2EAE02}" dt="2023-10-04T05:57:33.704" v="88" actId="2696"/>
        <pc:sldMkLst>
          <pc:docMk/>
          <pc:sldMk cId="0" sldId="11098"/>
        </pc:sldMkLst>
      </pc:sldChg>
      <pc:sldChg chg="del">
        <pc:chgData name="Msgr. Trevor Murray" userId="d6564771-ca8b-4373-aa26-3cad18547140" providerId="ADAL" clId="{B2722042-FBB8-9342-A0A5-EAE1CE2EAE02}" dt="2023-10-04T05:57:34.112" v="89" actId="2696"/>
        <pc:sldMkLst>
          <pc:docMk/>
          <pc:sldMk cId="0" sldId="11099"/>
        </pc:sldMkLst>
      </pc:sldChg>
      <pc:sldChg chg="del">
        <pc:chgData name="Msgr. Trevor Murray" userId="d6564771-ca8b-4373-aa26-3cad18547140" providerId="ADAL" clId="{B2722042-FBB8-9342-A0A5-EAE1CE2EAE02}" dt="2023-10-04T05:57:34.586" v="90" actId="2696"/>
        <pc:sldMkLst>
          <pc:docMk/>
          <pc:sldMk cId="0" sldId="11100"/>
        </pc:sldMkLst>
      </pc:sldChg>
      <pc:sldChg chg="del">
        <pc:chgData name="Msgr. Trevor Murray" userId="d6564771-ca8b-4373-aa26-3cad18547140" providerId="ADAL" clId="{B2722042-FBB8-9342-A0A5-EAE1CE2EAE02}" dt="2023-10-04T05:57:34.979" v="91" actId="2696"/>
        <pc:sldMkLst>
          <pc:docMk/>
          <pc:sldMk cId="0" sldId="11101"/>
        </pc:sldMkLst>
      </pc:sldChg>
      <pc:sldChg chg="del">
        <pc:chgData name="Msgr. Trevor Murray" userId="d6564771-ca8b-4373-aa26-3cad18547140" providerId="ADAL" clId="{B2722042-FBB8-9342-A0A5-EAE1CE2EAE02}" dt="2023-10-04T05:57:35.396" v="92" actId="2696"/>
        <pc:sldMkLst>
          <pc:docMk/>
          <pc:sldMk cId="0" sldId="11102"/>
        </pc:sldMkLst>
      </pc:sldChg>
      <pc:sldChg chg="add modTransition">
        <pc:chgData name="Msgr. Trevor Murray" userId="d6564771-ca8b-4373-aa26-3cad18547140" providerId="ADAL" clId="{B2722042-FBB8-9342-A0A5-EAE1CE2EAE02}" dt="2023-10-04T05:51:19.726" v="9"/>
        <pc:sldMkLst>
          <pc:docMk/>
          <pc:sldMk cId="1269250267" sldId="11103"/>
        </pc:sldMkLst>
      </pc:sldChg>
      <pc:sldChg chg="add modTransition">
        <pc:chgData name="Msgr. Trevor Murray" userId="d6564771-ca8b-4373-aa26-3cad18547140" providerId="ADAL" clId="{B2722042-FBB8-9342-A0A5-EAE1CE2EAE02}" dt="2023-10-04T05:51:19.726" v="9"/>
        <pc:sldMkLst>
          <pc:docMk/>
          <pc:sldMk cId="0" sldId="11104"/>
        </pc:sldMkLst>
      </pc:sldChg>
      <pc:sldChg chg="add modTransition">
        <pc:chgData name="Msgr. Trevor Murray" userId="d6564771-ca8b-4373-aa26-3cad18547140" providerId="ADAL" clId="{B2722042-FBB8-9342-A0A5-EAE1CE2EAE02}" dt="2023-10-04T05:51:19.726" v="9"/>
        <pc:sldMkLst>
          <pc:docMk/>
          <pc:sldMk cId="3777929540" sldId="11105"/>
        </pc:sldMkLst>
      </pc:sldChg>
      <pc:sldChg chg="add modTransition">
        <pc:chgData name="Msgr. Trevor Murray" userId="d6564771-ca8b-4373-aa26-3cad18547140" providerId="ADAL" clId="{B2722042-FBB8-9342-A0A5-EAE1CE2EAE02}" dt="2023-10-04T05:53:36.238" v="20"/>
        <pc:sldMkLst>
          <pc:docMk/>
          <pc:sldMk cId="0" sldId="11106"/>
        </pc:sldMkLst>
      </pc:sldChg>
      <pc:sldChg chg="add modTransition">
        <pc:chgData name="Msgr. Trevor Murray" userId="d6564771-ca8b-4373-aa26-3cad18547140" providerId="ADAL" clId="{B2722042-FBB8-9342-A0A5-EAE1CE2EAE02}" dt="2023-10-04T05:53:36.238" v="20"/>
        <pc:sldMkLst>
          <pc:docMk/>
          <pc:sldMk cId="0" sldId="11107"/>
        </pc:sldMkLst>
      </pc:sldChg>
      <pc:sldChg chg="add modTransition">
        <pc:chgData name="Msgr. Trevor Murray" userId="d6564771-ca8b-4373-aa26-3cad18547140" providerId="ADAL" clId="{B2722042-FBB8-9342-A0A5-EAE1CE2EAE02}" dt="2023-10-04T05:53:36.238" v="20"/>
        <pc:sldMkLst>
          <pc:docMk/>
          <pc:sldMk cId="0" sldId="11108"/>
        </pc:sldMkLst>
      </pc:sldChg>
      <pc:sldChg chg="add modTransition">
        <pc:chgData name="Msgr. Trevor Murray" userId="d6564771-ca8b-4373-aa26-3cad18547140" providerId="ADAL" clId="{B2722042-FBB8-9342-A0A5-EAE1CE2EAE02}" dt="2023-10-04T05:53:36.238" v="20"/>
        <pc:sldMkLst>
          <pc:docMk/>
          <pc:sldMk cId="0" sldId="11109"/>
        </pc:sldMkLst>
      </pc:sldChg>
      <pc:sldChg chg="add modTransition">
        <pc:chgData name="Msgr. Trevor Murray" userId="d6564771-ca8b-4373-aa26-3cad18547140" providerId="ADAL" clId="{B2722042-FBB8-9342-A0A5-EAE1CE2EAE02}" dt="2023-10-04T05:53:36.238" v="20"/>
        <pc:sldMkLst>
          <pc:docMk/>
          <pc:sldMk cId="0" sldId="11110"/>
        </pc:sldMkLst>
      </pc:sldChg>
      <pc:sldChg chg="add modTransition">
        <pc:chgData name="Msgr. Trevor Murray" userId="d6564771-ca8b-4373-aa26-3cad18547140" providerId="ADAL" clId="{B2722042-FBB8-9342-A0A5-EAE1CE2EAE02}" dt="2023-10-04T05:55:21.969" v="27"/>
        <pc:sldMkLst>
          <pc:docMk/>
          <pc:sldMk cId="0" sldId="11111"/>
        </pc:sldMkLst>
      </pc:sldChg>
      <pc:sldChg chg="add modTransition">
        <pc:chgData name="Msgr. Trevor Murray" userId="d6564771-ca8b-4373-aa26-3cad18547140" providerId="ADAL" clId="{B2722042-FBB8-9342-A0A5-EAE1CE2EAE02}" dt="2023-10-04T05:55:21.969" v="27"/>
        <pc:sldMkLst>
          <pc:docMk/>
          <pc:sldMk cId="3302867192" sldId="11112"/>
        </pc:sldMkLst>
      </pc:sldChg>
      <pc:sldChg chg="add modTransition">
        <pc:chgData name="Msgr. Trevor Murray" userId="d6564771-ca8b-4373-aa26-3cad18547140" providerId="ADAL" clId="{B2722042-FBB8-9342-A0A5-EAE1CE2EAE02}" dt="2023-10-04T05:55:21.969" v="27"/>
        <pc:sldMkLst>
          <pc:docMk/>
          <pc:sldMk cId="1496064620" sldId="11113"/>
        </pc:sldMkLst>
      </pc:sldChg>
      <pc:sldChg chg="add ord">
        <pc:chgData name="Msgr. Trevor Murray" userId="d6564771-ca8b-4373-aa26-3cad18547140" providerId="ADAL" clId="{B2722042-FBB8-9342-A0A5-EAE1CE2EAE02}" dt="2023-10-04T05:55:48.951" v="46" actId="20578"/>
        <pc:sldMkLst>
          <pc:docMk/>
          <pc:sldMk cId="1990614858" sldId="11114"/>
        </pc:sldMkLst>
      </pc:sldChg>
      <pc:sldChg chg="add ord">
        <pc:chgData name="Msgr. Trevor Murray" userId="d6564771-ca8b-4373-aa26-3cad18547140" providerId="ADAL" clId="{B2722042-FBB8-9342-A0A5-EAE1CE2EAE02}" dt="2023-10-04T05:55:54.401" v="49" actId="20578"/>
        <pc:sldMkLst>
          <pc:docMk/>
          <pc:sldMk cId="4238728139" sldId="11115"/>
        </pc:sldMkLst>
      </pc:sldChg>
      <pc:sldChg chg="add ord">
        <pc:chgData name="Msgr. Trevor Murray" userId="d6564771-ca8b-4373-aa26-3cad18547140" providerId="ADAL" clId="{B2722042-FBB8-9342-A0A5-EAE1CE2EAE02}" dt="2023-10-04T05:56:00.627" v="52" actId="20578"/>
        <pc:sldMkLst>
          <pc:docMk/>
          <pc:sldMk cId="756178972" sldId="11116"/>
        </pc:sldMkLst>
      </pc:sldChg>
      <pc:sldChg chg="add ord">
        <pc:chgData name="Msgr. Trevor Murray" userId="d6564771-ca8b-4373-aa26-3cad18547140" providerId="ADAL" clId="{B2722042-FBB8-9342-A0A5-EAE1CE2EAE02}" dt="2023-10-04T05:56:10.643" v="55" actId="20578"/>
        <pc:sldMkLst>
          <pc:docMk/>
          <pc:sldMk cId="2199496649" sldId="11117"/>
        </pc:sldMkLst>
      </pc:sldChg>
      <pc:sldChg chg="add ord">
        <pc:chgData name="Msgr. Trevor Murray" userId="d6564771-ca8b-4373-aa26-3cad18547140" providerId="ADAL" clId="{B2722042-FBB8-9342-A0A5-EAE1CE2EAE02}" dt="2023-10-04T05:56:26.432" v="59" actId="20578"/>
        <pc:sldMkLst>
          <pc:docMk/>
          <pc:sldMk cId="2592198933" sldId="11118"/>
        </pc:sldMkLst>
      </pc:sldChg>
      <pc:sldChg chg="add del setBg">
        <pc:chgData name="Msgr. Trevor Murray" userId="d6564771-ca8b-4373-aa26-3cad18547140" providerId="ADAL" clId="{B2722042-FBB8-9342-A0A5-EAE1CE2EAE02}" dt="2023-10-04T05:56:47.758" v="64"/>
        <pc:sldMkLst>
          <pc:docMk/>
          <pc:sldMk cId="1350054444" sldId="11119"/>
        </pc:sldMkLst>
      </pc:sldChg>
      <pc:sldChg chg="new del">
        <pc:chgData name="Msgr. Trevor Murray" userId="d6564771-ca8b-4373-aa26-3cad18547140" providerId="ADAL" clId="{B2722042-FBB8-9342-A0A5-EAE1CE2EAE02}" dt="2023-10-04T05:56:36.246" v="61" actId="680"/>
        <pc:sldMkLst>
          <pc:docMk/>
          <pc:sldMk cId="2333919995" sldId="11119"/>
        </pc:sldMkLst>
      </pc:sldChg>
      <pc:sldChg chg="add">
        <pc:chgData name="Msgr. Trevor Murray" userId="d6564771-ca8b-4373-aa26-3cad18547140" providerId="ADAL" clId="{B2722042-FBB8-9342-A0A5-EAE1CE2EAE02}" dt="2023-10-04T05:56:47.803" v="65"/>
        <pc:sldMkLst>
          <pc:docMk/>
          <pc:sldMk cId="3007187954" sldId="11119"/>
        </pc:sldMkLst>
      </pc:sldChg>
      <pc:sldChg chg="add del setBg">
        <pc:chgData name="Msgr. Trevor Murray" userId="d6564771-ca8b-4373-aa26-3cad18547140" providerId="ADAL" clId="{B2722042-FBB8-9342-A0A5-EAE1CE2EAE02}" dt="2023-10-04T05:56:54.895" v="68"/>
        <pc:sldMkLst>
          <pc:docMk/>
          <pc:sldMk cId="1014375974" sldId="11120"/>
        </pc:sldMkLst>
      </pc:sldChg>
      <pc:sldChg chg="add">
        <pc:chgData name="Msgr. Trevor Murray" userId="d6564771-ca8b-4373-aa26-3cad18547140" providerId="ADAL" clId="{B2722042-FBB8-9342-A0A5-EAE1CE2EAE02}" dt="2023-10-04T05:56:54.937" v="69"/>
        <pc:sldMkLst>
          <pc:docMk/>
          <pc:sldMk cId="3862350235" sldId="11120"/>
        </pc:sldMkLst>
      </pc:sldChg>
      <pc:sldChg chg="add">
        <pc:chgData name="Msgr. Trevor Murray" userId="d6564771-ca8b-4373-aa26-3cad18547140" providerId="ADAL" clId="{B2722042-FBB8-9342-A0A5-EAE1CE2EAE02}" dt="2023-10-04T05:57:06.290" v="73"/>
        <pc:sldMkLst>
          <pc:docMk/>
          <pc:sldMk cId="1601930608" sldId="11121"/>
        </pc:sldMkLst>
      </pc:sldChg>
      <pc:sldChg chg="add del setBg">
        <pc:chgData name="Msgr. Trevor Murray" userId="d6564771-ca8b-4373-aa26-3cad18547140" providerId="ADAL" clId="{B2722042-FBB8-9342-A0A5-EAE1CE2EAE02}" dt="2023-10-04T05:57:06.249" v="72"/>
        <pc:sldMkLst>
          <pc:docMk/>
          <pc:sldMk cId="3764547985" sldId="11121"/>
        </pc:sldMkLst>
      </pc:sldChg>
      <pc:sldChg chg="add">
        <pc:chgData name="Msgr. Trevor Murray" userId="d6564771-ca8b-4373-aa26-3cad18547140" providerId="ADAL" clId="{B2722042-FBB8-9342-A0A5-EAE1CE2EAE02}" dt="2023-10-04T05:57:13.745" v="80" actId="2890"/>
        <pc:sldMkLst>
          <pc:docMk/>
          <pc:sldMk cId="2581095444" sldId="11122"/>
        </pc:sldMkLst>
      </pc:sldChg>
      <pc:sldChg chg="add">
        <pc:chgData name="Msgr. Trevor Murray" userId="d6564771-ca8b-4373-aa26-3cad18547140" providerId="ADAL" clId="{B2722042-FBB8-9342-A0A5-EAE1CE2EAE02}" dt="2023-10-04T05:57:21.812" v="83"/>
        <pc:sldMkLst>
          <pc:docMk/>
          <pc:sldMk cId="544307384" sldId="11123"/>
        </pc:sldMkLst>
      </pc:sldChg>
      <pc:sldChg chg="add del setBg">
        <pc:chgData name="Msgr. Trevor Murray" userId="d6564771-ca8b-4373-aa26-3cad18547140" providerId="ADAL" clId="{B2722042-FBB8-9342-A0A5-EAE1CE2EAE02}" dt="2023-10-04T05:57:21.728" v="82"/>
        <pc:sldMkLst>
          <pc:docMk/>
          <pc:sldMk cId="1843928618" sldId="11123"/>
        </pc:sldMkLst>
      </pc:sldChg>
      <pc:sldChg chg="add ord">
        <pc:chgData name="Msgr. Trevor Murray" userId="d6564771-ca8b-4373-aa26-3cad18547140" providerId="ADAL" clId="{B2722042-FBB8-9342-A0A5-EAE1CE2EAE02}" dt="2023-10-04T05:57:28.415" v="86" actId="20578"/>
        <pc:sldMkLst>
          <pc:docMk/>
          <pc:sldMk cId="1458979941" sldId="11124"/>
        </pc:sldMkLst>
      </pc:sldChg>
      <pc:sldChg chg="add">
        <pc:chgData name="Msgr. Trevor Murray" userId="d6564771-ca8b-4373-aa26-3cad18547140" providerId="ADAL" clId="{B2722042-FBB8-9342-A0A5-EAE1CE2EAE02}" dt="2023-10-04T05:57:38.334" v="95" actId="2890"/>
        <pc:sldMkLst>
          <pc:docMk/>
          <pc:sldMk cId="3517122249" sldId="11125"/>
        </pc:sldMkLst>
      </pc:sldChg>
      <pc:sldChg chg="add ord">
        <pc:chgData name="Msgr. Trevor Murray" userId="d6564771-ca8b-4373-aa26-3cad18547140" providerId="ADAL" clId="{B2722042-FBB8-9342-A0A5-EAE1CE2EAE02}" dt="2023-10-04T05:57:46.826" v="98" actId="20578"/>
        <pc:sldMkLst>
          <pc:docMk/>
          <pc:sldMk cId="3430539937" sldId="11126"/>
        </pc:sldMkLst>
      </pc:sldChg>
      <pc:sldChg chg="add ord">
        <pc:chgData name="Msgr. Trevor Murray" userId="d6564771-ca8b-4373-aa26-3cad18547140" providerId="ADAL" clId="{B2722042-FBB8-9342-A0A5-EAE1CE2EAE02}" dt="2023-10-04T05:57:54.296" v="101" actId="20578"/>
        <pc:sldMkLst>
          <pc:docMk/>
          <pc:sldMk cId="588226804" sldId="11127"/>
        </pc:sldMkLst>
      </pc:sldChg>
      <pc:sldChg chg="add ord">
        <pc:chgData name="Msgr. Trevor Murray" userId="d6564771-ca8b-4373-aa26-3cad18547140" providerId="ADAL" clId="{B2722042-FBB8-9342-A0A5-EAE1CE2EAE02}" dt="2023-10-04T05:58:02.283" v="104" actId="20578"/>
        <pc:sldMkLst>
          <pc:docMk/>
          <pc:sldMk cId="1109197636" sldId="11128"/>
        </pc:sldMkLst>
      </pc:sldChg>
      <pc:sldChg chg="add ord">
        <pc:chgData name="Msgr. Trevor Murray" userId="d6564771-ca8b-4373-aa26-3cad18547140" providerId="ADAL" clId="{B2722042-FBB8-9342-A0A5-EAE1CE2EAE02}" dt="2023-10-04T05:58:07.836" v="107" actId="20578"/>
        <pc:sldMkLst>
          <pc:docMk/>
          <pc:sldMk cId="3025680362" sldId="11129"/>
        </pc:sldMkLst>
      </pc:sldChg>
      <pc:sldChg chg="add ord">
        <pc:chgData name="Msgr. Trevor Murray" userId="d6564771-ca8b-4373-aa26-3cad18547140" providerId="ADAL" clId="{B2722042-FBB8-9342-A0A5-EAE1CE2EAE02}" dt="2023-10-04T05:58:13.722" v="110" actId="20578"/>
        <pc:sldMkLst>
          <pc:docMk/>
          <pc:sldMk cId="1028375141" sldId="11130"/>
        </pc:sldMkLst>
      </pc:sldChg>
      <pc:sldChg chg="add ord">
        <pc:chgData name="Msgr. Trevor Murray" userId="d6564771-ca8b-4373-aa26-3cad18547140" providerId="ADAL" clId="{B2722042-FBB8-9342-A0A5-EAE1CE2EAE02}" dt="2023-10-04T18:04:06.656" v="113" actId="20578"/>
        <pc:sldMkLst>
          <pc:docMk/>
          <pc:sldMk cId="490761356" sldId="11131"/>
        </pc:sldMkLst>
      </pc:sldChg>
      <pc:sldChg chg="add ord">
        <pc:chgData name="Msgr. Trevor Murray" userId="d6564771-ca8b-4373-aa26-3cad18547140" providerId="ADAL" clId="{B2722042-FBB8-9342-A0A5-EAE1CE2EAE02}" dt="2023-10-04T18:04:13.024" v="116" actId="20578"/>
        <pc:sldMkLst>
          <pc:docMk/>
          <pc:sldMk cId="535127598" sldId="11132"/>
        </pc:sldMkLst>
      </pc:sldChg>
      <pc:sldChg chg="add ord">
        <pc:chgData name="Msgr. Trevor Murray" userId="d6564771-ca8b-4373-aa26-3cad18547140" providerId="ADAL" clId="{B2722042-FBB8-9342-A0A5-EAE1CE2EAE02}" dt="2023-10-04T18:04:19.033" v="119" actId="20578"/>
        <pc:sldMkLst>
          <pc:docMk/>
          <pc:sldMk cId="4113770377" sldId="11133"/>
        </pc:sldMkLst>
      </pc:sldChg>
      <pc:sldChg chg="add ord">
        <pc:chgData name="Msgr. Trevor Murray" userId="d6564771-ca8b-4373-aa26-3cad18547140" providerId="ADAL" clId="{B2722042-FBB8-9342-A0A5-EAE1CE2EAE02}" dt="2023-10-04T18:04:30.116" v="123" actId="20578"/>
        <pc:sldMkLst>
          <pc:docMk/>
          <pc:sldMk cId="3835940098" sldId="11134"/>
        </pc:sldMkLst>
      </pc:sldChg>
      <pc:sldChg chg="add ord">
        <pc:chgData name="Msgr. Trevor Murray" userId="d6564771-ca8b-4373-aa26-3cad18547140" providerId="ADAL" clId="{B2722042-FBB8-9342-A0A5-EAE1CE2EAE02}" dt="2023-10-04T18:04:38.059" v="126" actId="20578"/>
        <pc:sldMkLst>
          <pc:docMk/>
          <pc:sldMk cId="4078535672" sldId="11135"/>
        </pc:sldMkLst>
      </pc:sldChg>
      <pc:sldChg chg="add ord">
        <pc:chgData name="Msgr. Trevor Murray" userId="d6564771-ca8b-4373-aa26-3cad18547140" providerId="ADAL" clId="{B2722042-FBB8-9342-A0A5-EAE1CE2EAE02}" dt="2023-10-04T18:04:44.940" v="129" actId="20578"/>
        <pc:sldMkLst>
          <pc:docMk/>
          <pc:sldMk cId="2475590807" sldId="11136"/>
        </pc:sldMkLst>
      </pc:sldChg>
      <pc:sldChg chg="add">
        <pc:chgData name="Msgr. Trevor Murray" userId="d6564771-ca8b-4373-aa26-3cad18547140" providerId="ADAL" clId="{B2722042-FBB8-9342-A0A5-EAE1CE2EAE02}" dt="2023-10-04T18:06:08.528" v="131"/>
        <pc:sldMkLst>
          <pc:docMk/>
          <pc:sldMk cId="796534985" sldId="11137"/>
        </pc:sldMkLst>
      </pc:sldChg>
      <pc:sldChg chg="add">
        <pc:chgData name="Msgr. Trevor Murray" userId="d6564771-ca8b-4373-aa26-3cad18547140" providerId="ADAL" clId="{B2722042-FBB8-9342-A0A5-EAE1CE2EAE02}" dt="2023-10-04T18:06:08.528" v="131"/>
        <pc:sldMkLst>
          <pc:docMk/>
          <pc:sldMk cId="221514280" sldId="11138"/>
        </pc:sldMkLst>
      </pc:sldChg>
      <pc:sldChg chg="add">
        <pc:chgData name="Msgr. Trevor Murray" userId="d6564771-ca8b-4373-aa26-3cad18547140" providerId="ADAL" clId="{B2722042-FBB8-9342-A0A5-EAE1CE2EAE02}" dt="2023-10-04T18:06:08.528" v="131"/>
        <pc:sldMkLst>
          <pc:docMk/>
          <pc:sldMk cId="3942521872" sldId="11139"/>
        </pc:sldMkLst>
      </pc:sldChg>
      <pc:sldChg chg="add">
        <pc:chgData name="Msgr. Trevor Murray" userId="d6564771-ca8b-4373-aa26-3cad18547140" providerId="ADAL" clId="{B2722042-FBB8-9342-A0A5-EAE1CE2EAE02}" dt="2023-10-04T18:27:49.360" v="139" actId="2890"/>
        <pc:sldMkLst>
          <pc:docMk/>
          <pc:sldMk cId="3369732525" sldId="11140"/>
        </pc:sldMkLst>
      </pc:sldChg>
      <pc:sldChg chg="add del">
        <pc:chgData name="Msgr. Trevor Murray" userId="d6564771-ca8b-4373-aa26-3cad18547140" providerId="ADAL" clId="{B2722042-FBB8-9342-A0A5-EAE1CE2EAE02}" dt="2023-10-04T18:27:55.673" v="142"/>
        <pc:sldMkLst>
          <pc:docMk/>
          <pc:sldMk cId="0" sldId="11141"/>
        </pc:sldMkLst>
      </pc:sldChg>
      <pc:sldChg chg="add del">
        <pc:chgData name="Msgr. Trevor Murray" userId="d6564771-ca8b-4373-aa26-3cad18547140" providerId="ADAL" clId="{B2722042-FBB8-9342-A0A5-EAE1CE2EAE02}" dt="2023-10-04T18:27:55.673" v="142"/>
        <pc:sldMkLst>
          <pc:docMk/>
          <pc:sldMk cId="853402017" sldId="11142"/>
        </pc:sldMkLst>
      </pc:sldChg>
      <pc:sldChg chg="add del">
        <pc:chgData name="Msgr. Trevor Murray" userId="d6564771-ca8b-4373-aa26-3cad18547140" providerId="ADAL" clId="{B2722042-FBB8-9342-A0A5-EAE1CE2EAE02}" dt="2023-10-04T18:27:55.673" v="142"/>
        <pc:sldMkLst>
          <pc:docMk/>
          <pc:sldMk cId="4251342173" sldId="11143"/>
        </pc:sldMkLst>
      </pc:sldChg>
      <pc:sldChg chg="add del">
        <pc:chgData name="Msgr. Trevor Murray" userId="d6564771-ca8b-4373-aa26-3cad18547140" providerId="ADAL" clId="{B2722042-FBB8-9342-A0A5-EAE1CE2EAE02}" dt="2023-10-04T18:37:54.445" v="145"/>
        <pc:sldMkLst>
          <pc:docMk/>
          <pc:sldMk cId="0" sldId="11144"/>
        </pc:sldMkLst>
      </pc:sldChg>
      <pc:sldChg chg="add del">
        <pc:chgData name="Msgr. Trevor Murray" userId="d6564771-ca8b-4373-aa26-3cad18547140" providerId="ADAL" clId="{B2722042-FBB8-9342-A0A5-EAE1CE2EAE02}" dt="2023-10-04T18:37:54.445" v="145"/>
        <pc:sldMkLst>
          <pc:docMk/>
          <pc:sldMk cId="0" sldId="11145"/>
        </pc:sldMkLst>
      </pc:sldChg>
      <pc:sldChg chg="add del">
        <pc:chgData name="Msgr. Trevor Murray" userId="d6564771-ca8b-4373-aa26-3cad18547140" providerId="ADAL" clId="{B2722042-FBB8-9342-A0A5-EAE1CE2EAE02}" dt="2023-10-04T18:37:54.445" v="145"/>
        <pc:sldMkLst>
          <pc:docMk/>
          <pc:sldMk cId="0" sldId="11146"/>
        </pc:sldMkLst>
      </pc:sldChg>
      <pc:sldChg chg="add del">
        <pc:chgData name="Msgr. Trevor Murray" userId="d6564771-ca8b-4373-aa26-3cad18547140" providerId="ADAL" clId="{B2722042-FBB8-9342-A0A5-EAE1CE2EAE02}" dt="2023-10-04T18:37:54.445" v="145"/>
        <pc:sldMkLst>
          <pc:docMk/>
          <pc:sldMk cId="22227477" sldId="11147"/>
        </pc:sldMkLst>
      </pc:sldChg>
      <pc:sldChg chg="add del">
        <pc:chgData name="Msgr. Trevor Murray" userId="d6564771-ca8b-4373-aa26-3cad18547140" providerId="ADAL" clId="{B2722042-FBB8-9342-A0A5-EAE1CE2EAE02}" dt="2023-10-04T18:37:54.445" v="145"/>
        <pc:sldMkLst>
          <pc:docMk/>
          <pc:sldMk cId="656510852" sldId="11148"/>
        </pc:sldMkLst>
      </pc:sldChg>
      <pc:sldChg chg="addSp delSp modSp add del mod">
        <pc:chgData name="Msgr. Trevor Murray" userId="d6564771-ca8b-4373-aa26-3cad18547140" providerId="ADAL" clId="{B2722042-FBB8-9342-A0A5-EAE1CE2EAE02}" dt="2023-10-05T20:34:06.188" v="202" actId="2696"/>
        <pc:sldMkLst>
          <pc:docMk/>
          <pc:sldMk cId="535241885" sldId="11149"/>
        </pc:sldMkLst>
      </pc:sldChg>
      <pc:sldChg chg="add del setBg">
        <pc:chgData name="Msgr. Trevor Murray" userId="d6564771-ca8b-4373-aa26-3cad18547140" providerId="ADAL" clId="{B2722042-FBB8-9342-A0A5-EAE1CE2EAE02}" dt="2023-10-06T21:39:52.567" v="208"/>
        <pc:sldMkLst>
          <pc:docMk/>
          <pc:sldMk cId="1136632853" sldId="11167"/>
        </pc:sldMkLst>
      </pc:sldChg>
      <pc:sldChg chg="add del setBg">
        <pc:chgData name="Msgr. Trevor Murray" userId="d6564771-ca8b-4373-aa26-3cad18547140" providerId="ADAL" clId="{B2722042-FBB8-9342-A0A5-EAE1CE2EAE02}" dt="2023-10-06T21:39:52.567" v="208"/>
        <pc:sldMkLst>
          <pc:docMk/>
          <pc:sldMk cId="2003555596" sldId="11169"/>
        </pc:sldMkLst>
      </pc:sldChg>
      <pc:sldChg chg="add del setBg">
        <pc:chgData name="Msgr. Trevor Murray" userId="d6564771-ca8b-4373-aa26-3cad18547140" providerId="ADAL" clId="{B2722042-FBB8-9342-A0A5-EAE1CE2EAE02}" dt="2023-10-06T21:39:52.567" v="208"/>
        <pc:sldMkLst>
          <pc:docMk/>
          <pc:sldMk cId="1744861970" sldId="11170"/>
        </pc:sldMkLst>
      </pc:sldChg>
      <pc:sldChg chg="add del setBg">
        <pc:chgData name="Msgr. Trevor Murray" userId="d6564771-ca8b-4373-aa26-3cad18547140" providerId="ADAL" clId="{B2722042-FBB8-9342-A0A5-EAE1CE2EAE02}" dt="2023-10-06T21:39:52.567" v="208"/>
        <pc:sldMkLst>
          <pc:docMk/>
          <pc:sldMk cId="3688606086" sldId="11171"/>
        </pc:sldMkLst>
      </pc:sldChg>
      <pc:sldChg chg="add del setBg">
        <pc:chgData name="Msgr. Trevor Murray" userId="d6564771-ca8b-4373-aa26-3cad18547140" providerId="ADAL" clId="{B2722042-FBB8-9342-A0A5-EAE1CE2EAE02}" dt="2023-10-06T21:39:52.567" v="208"/>
        <pc:sldMkLst>
          <pc:docMk/>
          <pc:sldMk cId="517571768" sldId="11172"/>
        </pc:sldMkLst>
      </pc:sldChg>
      <pc:sldChg chg="add del setBg">
        <pc:chgData name="Msgr. Trevor Murray" userId="d6564771-ca8b-4373-aa26-3cad18547140" providerId="ADAL" clId="{B2722042-FBB8-9342-A0A5-EAE1CE2EAE02}" dt="2023-10-06T21:38:00.469" v="205"/>
        <pc:sldMkLst>
          <pc:docMk/>
          <pc:sldMk cId="3302492153" sldId="11173"/>
        </pc:sldMkLst>
      </pc:sldChg>
      <pc:sldChg chg="add del setBg">
        <pc:chgData name="Msgr. Trevor Murray" userId="d6564771-ca8b-4373-aa26-3cad18547140" providerId="ADAL" clId="{B2722042-FBB8-9342-A0A5-EAE1CE2EAE02}" dt="2023-10-06T21:39:52.567" v="208"/>
        <pc:sldMkLst>
          <pc:docMk/>
          <pc:sldMk cId="1753193087" sldId="11175"/>
        </pc:sldMkLst>
      </pc:sldChg>
      <pc:sldMasterChg chg="del delSldLayout">
        <pc:chgData name="Msgr. Trevor Murray" userId="d6564771-ca8b-4373-aa26-3cad18547140" providerId="ADAL" clId="{B2722042-FBB8-9342-A0A5-EAE1CE2EAE02}" dt="2023-10-04T05:55:27.409" v="42" actId="2696"/>
        <pc:sldMasterMkLst>
          <pc:docMk/>
          <pc:sldMasterMk cId="2348027755" sldId="2147483848"/>
        </pc:sldMasterMkLst>
        <pc:sldLayoutChg chg="del">
          <pc:chgData name="Msgr. Trevor Murray" userId="d6564771-ca8b-4373-aa26-3cad18547140" providerId="ADAL" clId="{B2722042-FBB8-9342-A0A5-EAE1CE2EAE02}" dt="2023-10-04T05:55:27.391" v="34" actId="2696"/>
          <pc:sldLayoutMkLst>
            <pc:docMk/>
            <pc:sldMasterMk cId="2348027755" sldId="2147483848"/>
            <pc:sldLayoutMk cId="3309207393" sldId="2147483849"/>
          </pc:sldLayoutMkLst>
        </pc:sldLayoutChg>
        <pc:sldLayoutChg chg="del">
          <pc:chgData name="Msgr. Trevor Murray" userId="d6564771-ca8b-4373-aa26-3cad18547140" providerId="ADAL" clId="{B2722042-FBB8-9342-A0A5-EAE1CE2EAE02}" dt="2023-10-04T05:55:27.393" v="35" actId="2696"/>
          <pc:sldLayoutMkLst>
            <pc:docMk/>
            <pc:sldMasterMk cId="2348027755" sldId="2147483848"/>
            <pc:sldLayoutMk cId="830982124" sldId="2147483850"/>
          </pc:sldLayoutMkLst>
        </pc:sldLayoutChg>
        <pc:sldLayoutChg chg="del">
          <pc:chgData name="Msgr. Trevor Murray" userId="d6564771-ca8b-4373-aa26-3cad18547140" providerId="ADAL" clId="{B2722042-FBB8-9342-A0A5-EAE1CE2EAE02}" dt="2023-10-04T05:55:27.395" v="36" actId="2696"/>
          <pc:sldLayoutMkLst>
            <pc:docMk/>
            <pc:sldMasterMk cId="2348027755" sldId="2147483848"/>
            <pc:sldLayoutMk cId="3230031639" sldId="2147483851"/>
          </pc:sldLayoutMkLst>
        </pc:sldLayoutChg>
        <pc:sldLayoutChg chg="del">
          <pc:chgData name="Msgr. Trevor Murray" userId="d6564771-ca8b-4373-aa26-3cad18547140" providerId="ADAL" clId="{B2722042-FBB8-9342-A0A5-EAE1CE2EAE02}" dt="2023-10-04T05:55:27.397" v="37" actId="2696"/>
          <pc:sldLayoutMkLst>
            <pc:docMk/>
            <pc:sldMasterMk cId="2348027755" sldId="2147483848"/>
            <pc:sldLayoutMk cId="1001618454" sldId="2147483852"/>
          </pc:sldLayoutMkLst>
        </pc:sldLayoutChg>
        <pc:sldLayoutChg chg="del">
          <pc:chgData name="Msgr. Trevor Murray" userId="d6564771-ca8b-4373-aa26-3cad18547140" providerId="ADAL" clId="{B2722042-FBB8-9342-A0A5-EAE1CE2EAE02}" dt="2023-10-04T05:55:27.399" v="38" actId="2696"/>
          <pc:sldLayoutMkLst>
            <pc:docMk/>
            <pc:sldMasterMk cId="2348027755" sldId="2147483848"/>
            <pc:sldLayoutMk cId="3786839329" sldId="2147483853"/>
          </pc:sldLayoutMkLst>
        </pc:sldLayoutChg>
        <pc:sldLayoutChg chg="del">
          <pc:chgData name="Msgr. Trevor Murray" userId="d6564771-ca8b-4373-aa26-3cad18547140" providerId="ADAL" clId="{B2722042-FBB8-9342-A0A5-EAE1CE2EAE02}" dt="2023-10-04T05:55:26.840" v="32" actId="2696"/>
          <pc:sldLayoutMkLst>
            <pc:docMk/>
            <pc:sldMasterMk cId="2348027755" sldId="2147483848"/>
            <pc:sldLayoutMk cId="3272552454" sldId="2147483854"/>
          </pc:sldLayoutMkLst>
        </pc:sldLayoutChg>
        <pc:sldLayoutChg chg="del">
          <pc:chgData name="Msgr. Trevor Murray" userId="d6564771-ca8b-4373-aa26-3cad18547140" providerId="ADAL" clId="{B2722042-FBB8-9342-A0A5-EAE1CE2EAE02}" dt="2023-10-04T05:55:27.400" v="39" actId="2696"/>
          <pc:sldLayoutMkLst>
            <pc:docMk/>
            <pc:sldMasterMk cId="2348027755" sldId="2147483848"/>
            <pc:sldLayoutMk cId="3557147063" sldId="2147483855"/>
          </pc:sldLayoutMkLst>
        </pc:sldLayoutChg>
        <pc:sldLayoutChg chg="del">
          <pc:chgData name="Msgr. Trevor Murray" userId="d6564771-ca8b-4373-aa26-3cad18547140" providerId="ADAL" clId="{B2722042-FBB8-9342-A0A5-EAE1CE2EAE02}" dt="2023-10-04T05:55:27.402" v="40" actId="2696"/>
          <pc:sldLayoutMkLst>
            <pc:docMk/>
            <pc:sldMasterMk cId="2348027755" sldId="2147483848"/>
            <pc:sldLayoutMk cId="4200488934" sldId="2147483856"/>
          </pc:sldLayoutMkLst>
        </pc:sldLayoutChg>
        <pc:sldLayoutChg chg="del">
          <pc:chgData name="Msgr. Trevor Murray" userId="d6564771-ca8b-4373-aa26-3cad18547140" providerId="ADAL" clId="{B2722042-FBB8-9342-A0A5-EAE1CE2EAE02}" dt="2023-10-04T05:55:27.404" v="41" actId="2696"/>
          <pc:sldLayoutMkLst>
            <pc:docMk/>
            <pc:sldMasterMk cId="2348027755" sldId="2147483848"/>
            <pc:sldLayoutMk cId="3682694271" sldId="2147483857"/>
          </pc:sldLayoutMkLst>
        </pc:sldLayoutChg>
      </pc:sldMasterChg>
      <pc:sldMasterChg chg="delSldLayout">
        <pc:chgData name="Msgr. Trevor Murray" userId="d6564771-ca8b-4373-aa26-3cad18547140" providerId="ADAL" clId="{B2722042-FBB8-9342-A0A5-EAE1CE2EAE02}" dt="2023-10-02T19:42:08.382" v="5" actId="2696"/>
        <pc:sldMasterMkLst>
          <pc:docMk/>
          <pc:sldMasterMk cId="3073688232" sldId="2147483849"/>
        </pc:sldMasterMkLst>
        <pc:sldLayoutChg chg="del">
          <pc:chgData name="Msgr. Trevor Murray" userId="d6564771-ca8b-4373-aa26-3cad18547140" providerId="ADAL" clId="{B2722042-FBB8-9342-A0A5-EAE1CE2EAE02}" dt="2023-10-02T19:42:08.382" v="5" actId="2696"/>
          <pc:sldLayoutMkLst>
            <pc:docMk/>
            <pc:sldMasterMk cId="3073688232" sldId="2147483849"/>
            <pc:sldLayoutMk cId="2062036063" sldId="2147483858"/>
          </pc:sldLayoutMkLst>
        </pc:sldLayoutChg>
      </pc:sldMasterChg>
    </pc:docChg>
  </pc:docChgLst>
  <pc:docChgLst>
    <pc:chgData name="dataprojector" userId="54bf8dbd-183f-41bb-a457-e270a2ce7e4f" providerId="ADAL" clId="{D3AE57A7-7FD5-3F47-9512-14C719330938}"/>
    <pc:docChg chg="delSld">
      <pc:chgData name="dataprojector" userId="54bf8dbd-183f-41bb-a457-e270a2ce7e4f" providerId="ADAL" clId="{D3AE57A7-7FD5-3F47-9512-14C719330938}" dt="2023-06-02T07:47:35.284" v="1" actId="2696"/>
      <pc:docMkLst>
        <pc:docMk/>
      </pc:docMkLst>
      <pc:sldChg chg="del">
        <pc:chgData name="dataprojector" userId="54bf8dbd-183f-41bb-a457-e270a2ce7e4f" providerId="ADAL" clId="{D3AE57A7-7FD5-3F47-9512-14C719330938}" dt="2023-06-01T02:57:21.242" v="0" actId="2696"/>
        <pc:sldMkLst>
          <pc:docMk/>
          <pc:sldMk cId="2653934228" sldId="10102"/>
        </pc:sldMkLst>
      </pc:sldChg>
      <pc:sldChg chg="del">
        <pc:chgData name="dataprojector" userId="54bf8dbd-183f-41bb-a457-e270a2ce7e4f" providerId="ADAL" clId="{D3AE57A7-7FD5-3F47-9512-14C719330938}" dt="2023-06-02T07:47:35.284" v="1" actId="2696"/>
        <pc:sldMkLst>
          <pc:docMk/>
          <pc:sldMk cId="3722155293" sldId="10356"/>
        </pc:sldMkLst>
      </pc:sldChg>
    </pc:docChg>
  </pc:docChgLst>
  <pc:docChgLst>
    <pc:chgData name="Msgr. Trevor Murray" userId="d6564771-ca8b-4373-aa26-3cad18547140" providerId="ADAL" clId="{9516DE47-8377-8549-83B4-B4A90DFD640C}"/>
    <pc:docChg chg="custSel addSld delSld modSld sldOrd">
      <pc:chgData name="Msgr. Trevor Murray" userId="d6564771-ca8b-4373-aa26-3cad18547140" providerId="ADAL" clId="{9516DE47-8377-8549-83B4-B4A90DFD640C}" dt="2023-07-19T04:04:22.290" v="139"/>
      <pc:docMkLst>
        <pc:docMk/>
      </pc:docMkLst>
      <pc:sldChg chg="add modTransition">
        <pc:chgData name="Msgr. Trevor Murray" userId="d6564771-ca8b-4373-aa26-3cad18547140" providerId="ADAL" clId="{9516DE47-8377-8549-83B4-B4A90DFD640C}" dt="2023-07-12T05:09:29.507" v="28"/>
        <pc:sldMkLst>
          <pc:docMk/>
          <pc:sldMk cId="2793938727" sldId="257"/>
        </pc:sldMkLst>
      </pc:sldChg>
      <pc:sldChg chg="del">
        <pc:chgData name="Msgr. Trevor Murray" userId="d6564771-ca8b-4373-aa26-3cad18547140" providerId="ADAL" clId="{9516DE47-8377-8549-83B4-B4A90DFD640C}" dt="2023-07-12T05:08:00.542" v="8" actId="2696"/>
        <pc:sldMkLst>
          <pc:docMk/>
          <pc:sldMk cId="75734209" sldId="261"/>
        </pc:sldMkLst>
      </pc:sldChg>
      <pc:sldChg chg="add modTransition">
        <pc:chgData name="Msgr. Trevor Murray" userId="d6564771-ca8b-4373-aa26-3cad18547140" providerId="ADAL" clId="{9516DE47-8377-8549-83B4-B4A90DFD640C}" dt="2023-07-12T05:15:26.262" v="68"/>
        <pc:sldMkLst>
          <pc:docMk/>
          <pc:sldMk cId="3129617410" sldId="261"/>
        </pc:sldMkLst>
      </pc:sldChg>
      <pc:sldChg chg="add del modTransition">
        <pc:chgData name="Msgr. Trevor Murray" userId="d6564771-ca8b-4373-aa26-3cad18547140" providerId="ADAL" clId="{9516DE47-8377-8549-83B4-B4A90DFD640C}" dt="2023-07-12T05:08:24.480" v="11" actId="2696"/>
        <pc:sldMkLst>
          <pc:docMk/>
          <pc:sldMk cId="2052699269" sldId="265"/>
        </pc:sldMkLst>
      </pc:sldChg>
      <pc:sldChg chg="add modTransition">
        <pc:chgData name="Msgr. Trevor Murray" userId="d6564771-ca8b-4373-aa26-3cad18547140" providerId="ADAL" clId="{9516DE47-8377-8549-83B4-B4A90DFD640C}" dt="2023-07-12T05:07:55.386" v="5"/>
        <pc:sldMkLst>
          <pc:docMk/>
          <pc:sldMk cId="3869406964" sldId="266"/>
        </pc:sldMkLst>
      </pc:sldChg>
      <pc:sldChg chg="add del modTransition">
        <pc:chgData name="Msgr. Trevor Murray" userId="d6564771-ca8b-4373-aa26-3cad18547140" providerId="ADAL" clId="{9516DE47-8377-8549-83B4-B4A90DFD640C}" dt="2023-07-12T05:08:23.862" v="10" actId="2696"/>
        <pc:sldMkLst>
          <pc:docMk/>
          <pc:sldMk cId="2219148195" sldId="267"/>
        </pc:sldMkLst>
      </pc:sldChg>
      <pc:sldChg chg="modSp mod">
        <pc:chgData name="Msgr. Trevor Murray" userId="d6564771-ca8b-4373-aa26-3cad18547140" providerId="ADAL" clId="{9516DE47-8377-8549-83B4-B4A90DFD640C}" dt="2023-07-12T19:03:08.481" v="103" actId="20577"/>
        <pc:sldMkLst>
          <pc:docMk/>
          <pc:sldMk cId="0" sldId="297"/>
        </pc:sldMkLst>
      </pc:sldChg>
      <pc:sldChg chg="del">
        <pc:chgData name="Msgr. Trevor Murray" userId="d6564771-ca8b-4373-aa26-3cad18547140" providerId="ADAL" clId="{9516DE47-8377-8549-83B4-B4A90DFD640C}" dt="2023-07-12T05:15:29.611" v="69" actId="2696"/>
        <pc:sldMkLst>
          <pc:docMk/>
          <pc:sldMk cId="0" sldId="9660"/>
        </pc:sldMkLst>
      </pc:sldChg>
      <pc:sldChg chg="del">
        <pc:chgData name="Msgr. Trevor Murray" userId="d6564771-ca8b-4373-aa26-3cad18547140" providerId="ADAL" clId="{9516DE47-8377-8549-83B4-B4A90DFD640C}" dt="2023-07-12T05:15:30.075" v="70" actId="2696"/>
        <pc:sldMkLst>
          <pc:docMk/>
          <pc:sldMk cId="422168810" sldId="9661"/>
        </pc:sldMkLst>
      </pc:sldChg>
      <pc:sldChg chg="del">
        <pc:chgData name="Msgr. Trevor Murray" userId="d6564771-ca8b-4373-aa26-3cad18547140" providerId="ADAL" clId="{9516DE47-8377-8549-83B4-B4A90DFD640C}" dt="2023-07-12T05:15:30.461" v="71" actId="2696"/>
        <pc:sldMkLst>
          <pc:docMk/>
          <pc:sldMk cId="3383355689" sldId="9662"/>
        </pc:sldMkLst>
      </pc:sldChg>
      <pc:sldChg chg="del">
        <pc:chgData name="Msgr. Trevor Murray" userId="d6564771-ca8b-4373-aa26-3cad18547140" providerId="ADAL" clId="{9516DE47-8377-8549-83B4-B4A90DFD640C}" dt="2023-07-12T05:15:30.895" v="72" actId="2696"/>
        <pc:sldMkLst>
          <pc:docMk/>
          <pc:sldMk cId="3984578617" sldId="9665"/>
        </pc:sldMkLst>
      </pc:sldChg>
      <pc:sldChg chg="del">
        <pc:chgData name="Msgr. Trevor Murray" userId="d6564771-ca8b-4373-aa26-3cad18547140" providerId="ADAL" clId="{9516DE47-8377-8549-83B4-B4A90DFD640C}" dt="2023-07-12T05:15:31.361" v="73" actId="2696"/>
        <pc:sldMkLst>
          <pc:docMk/>
          <pc:sldMk cId="1563363992" sldId="9666"/>
        </pc:sldMkLst>
      </pc:sldChg>
      <pc:sldChg chg="modSp mod">
        <pc:chgData name="Msgr. Trevor Murray" userId="d6564771-ca8b-4373-aa26-3cad18547140" providerId="ADAL" clId="{9516DE47-8377-8549-83B4-B4A90DFD640C}" dt="2023-07-12T19:01:40.634" v="87" actId="20577"/>
        <pc:sldMkLst>
          <pc:docMk/>
          <pc:sldMk cId="1747120192" sldId="9730"/>
        </pc:sldMkLst>
      </pc:sldChg>
      <pc:sldChg chg="modSp mod">
        <pc:chgData name="Msgr. Trevor Murray" userId="d6564771-ca8b-4373-aa26-3cad18547140" providerId="ADAL" clId="{9516DE47-8377-8549-83B4-B4A90DFD640C}" dt="2023-07-12T19:02:27.991" v="95" actId="20577"/>
        <pc:sldMkLst>
          <pc:docMk/>
          <pc:sldMk cId="2182778831" sldId="10111"/>
        </pc:sldMkLst>
      </pc:sldChg>
      <pc:sldChg chg="modSp mod">
        <pc:chgData name="Msgr. Trevor Murray" userId="d6564771-ca8b-4373-aa26-3cad18547140" providerId="ADAL" clId="{9516DE47-8377-8549-83B4-B4A90DFD640C}" dt="2023-07-12T05:06:35.988" v="4" actId="20577"/>
        <pc:sldMkLst>
          <pc:docMk/>
          <pc:sldMk cId="851244251" sldId="10345"/>
        </pc:sldMkLst>
      </pc:sldChg>
      <pc:sldChg chg="del">
        <pc:chgData name="Msgr. Trevor Murray" userId="d6564771-ca8b-4373-aa26-3cad18547140" providerId="ADAL" clId="{9516DE47-8377-8549-83B4-B4A90DFD640C}" dt="2023-07-12T05:08:52.334" v="26" actId="2696"/>
        <pc:sldMkLst>
          <pc:docMk/>
          <pc:sldMk cId="3161635578" sldId="10522"/>
        </pc:sldMkLst>
      </pc:sldChg>
      <pc:sldChg chg="del">
        <pc:chgData name="Msgr. Trevor Murray" userId="d6564771-ca8b-4373-aa26-3cad18547140" providerId="ADAL" clId="{9516DE47-8377-8549-83B4-B4A90DFD640C}" dt="2023-07-12T05:08:53.272" v="27" actId="2696"/>
        <pc:sldMkLst>
          <pc:docMk/>
          <pc:sldMk cId="3721960815" sldId="10523"/>
        </pc:sldMkLst>
      </pc:sldChg>
      <pc:sldChg chg="addSp delSp modSp mod">
        <pc:chgData name="Msgr. Trevor Murray" userId="d6564771-ca8b-4373-aa26-3cad18547140" providerId="ADAL" clId="{9516DE47-8377-8549-83B4-B4A90DFD640C}" dt="2023-07-12T05:12:27.986" v="51" actId="26606"/>
        <pc:sldMkLst>
          <pc:docMk/>
          <pc:sldMk cId="3944390793" sldId="10524"/>
        </pc:sldMkLst>
      </pc:sldChg>
      <pc:sldChg chg="del">
        <pc:chgData name="Msgr. Trevor Murray" userId="d6564771-ca8b-4373-aa26-3cad18547140" providerId="ADAL" clId="{9516DE47-8377-8549-83B4-B4A90DFD640C}" dt="2023-07-12T05:07:59.748" v="6" actId="2696"/>
        <pc:sldMkLst>
          <pc:docMk/>
          <pc:sldMk cId="0" sldId="10611"/>
        </pc:sldMkLst>
      </pc:sldChg>
      <pc:sldChg chg="del">
        <pc:chgData name="Msgr. Trevor Murray" userId="d6564771-ca8b-4373-aa26-3cad18547140" providerId="ADAL" clId="{9516DE47-8377-8549-83B4-B4A90DFD640C}" dt="2023-07-12T05:08:00.158" v="7" actId="2696"/>
        <pc:sldMkLst>
          <pc:docMk/>
          <pc:sldMk cId="2496311375" sldId="10612"/>
        </pc:sldMkLst>
      </pc:sldChg>
      <pc:sldChg chg="del">
        <pc:chgData name="Msgr. Trevor Murray" userId="d6564771-ca8b-4373-aa26-3cad18547140" providerId="ADAL" clId="{9516DE47-8377-8549-83B4-B4A90DFD640C}" dt="2023-07-12T05:08:01.216" v="9" actId="2696"/>
        <pc:sldMkLst>
          <pc:docMk/>
          <pc:sldMk cId="1593432980" sldId="10613"/>
        </pc:sldMkLst>
      </pc:sldChg>
      <pc:sldChg chg="del">
        <pc:chgData name="Msgr. Trevor Murray" userId="d6564771-ca8b-4373-aa26-3cad18547140" providerId="ADAL" clId="{9516DE47-8377-8549-83B4-B4A90DFD640C}" dt="2023-07-12T05:09:33.329" v="30" actId="2696"/>
        <pc:sldMkLst>
          <pc:docMk/>
          <pc:sldMk cId="0" sldId="10614"/>
        </pc:sldMkLst>
      </pc:sldChg>
      <pc:sldChg chg="del">
        <pc:chgData name="Msgr. Trevor Murray" userId="d6564771-ca8b-4373-aa26-3cad18547140" providerId="ADAL" clId="{9516DE47-8377-8549-83B4-B4A90DFD640C}" dt="2023-07-12T05:09:34.331" v="31" actId="2696"/>
        <pc:sldMkLst>
          <pc:docMk/>
          <pc:sldMk cId="0" sldId="10615"/>
        </pc:sldMkLst>
      </pc:sldChg>
      <pc:sldChg chg="del">
        <pc:chgData name="Msgr. Trevor Murray" userId="d6564771-ca8b-4373-aa26-3cad18547140" providerId="ADAL" clId="{9516DE47-8377-8549-83B4-B4A90DFD640C}" dt="2023-07-12T05:08:39.973" v="12" actId="2696"/>
        <pc:sldMkLst>
          <pc:docMk/>
          <pc:sldMk cId="2244842160" sldId="10616"/>
        </pc:sldMkLst>
      </pc:sldChg>
      <pc:sldChg chg="del">
        <pc:chgData name="Msgr. Trevor Murray" userId="d6564771-ca8b-4373-aa26-3cad18547140" providerId="ADAL" clId="{9516DE47-8377-8549-83B4-B4A90DFD640C}" dt="2023-07-12T05:08:40.615" v="14" actId="2696"/>
        <pc:sldMkLst>
          <pc:docMk/>
          <pc:sldMk cId="551196161" sldId="10617"/>
        </pc:sldMkLst>
      </pc:sldChg>
      <pc:sldChg chg="del">
        <pc:chgData name="Msgr. Trevor Murray" userId="d6564771-ca8b-4373-aa26-3cad18547140" providerId="ADAL" clId="{9516DE47-8377-8549-83B4-B4A90DFD640C}" dt="2023-07-12T05:08:40.910" v="15" actId="2696"/>
        <pc:sldMkLst>
          <pc:docMk/>
          <pc:sldMk cId="4067418347" sldId="10618"/>
        </pc:sldMkLst>
      </pc:sldChg>
      <pc:sldChg chg="del">
        <pc:chgData name="Msgr. Trevor Murray" userId="d6564771-ca8b-4373-aa26-3cad18547140" providerId="ADAL" clId="{9516DE47-8377-8549-83B4-B4A90DFD640C}" dt="2023-07-12T05:08:41.313" v="16" actId="2696"/>
        <pc:sldMkLst>
          <pc:docMk/>
          <pc:sldMk cId="2826223320" sldId="10619"/>
        </pc:sldMkLst>
      </pc:sldChg>
      <pc:sldChg chg="del">
        <pc:chgData name="Msgr. Trevor Murray" userId="d6564771-ca8b-4373-aa26-3cad18547140" providerId="ADAL" clId="{9516DE47-8377-8549-83B4-B4A90DFD640C}" dt="2023-07-12T05:08:41.749" v="17" actId="2696"/>
        <pc:sldMkLst>
          <pc:docMk/>
          <pc:sldMk cId="1246068018" sldId="10620"/>
        </pc:sldMkLst>
      </pc:sldChg>
      <pc:sldChg chg="del">
        <pc:chgData name="Msgr. Trevor Murray" userId="d6564771-ca8b-4373-aa26-3cad18547140" providerId="ADAL" clId="{9516DE47-8377-8549-83B4-B4A90DFD640C}" dt="2023-07-12T05:08:40.410" v="13" actId="2696"/>
        <pc:sldMkLst>
          <pc:docMk/>
          <pc:sldMk cId="978362936" sldId="10621"/>
        </pc:sldMkLst>
      </pc:sldChg>
      <pc:sldChg chg="del">
        <pc:chgData name="Msgr. Trevor Murray" userId="d6564771-ca8b-4373-aa26-3cad18547140" providerId="ADAL" clId="{9516DE47-8377-8549-83B4-B4A90DFD640C}" dt="2023-07-12T05:08:43.657" v="22" actId="2696"/>
        <pc:sldMkLst>
          <pc:docMk/>
          <pc:sldMk cId="3673952313" sldId="10622"/>
        </pc:sldMkLst>
      </pc:sldChg>
      <pc:sldChg chg="del">
        <pc:chgData name="Msgr. Trevor Murray" userId="d6564771-ca8b-4373-aa26-3cad18547140" providerId="ADAL" clId="{9516DE47-8377-8549-83B4-B4A90DFD640C}" dt="2023-07-12T05:08:44.038" v="23" actId="2696"/>
        <pc:sldMkLst>
          <pc:docMk/>
          <pc:sldMk cId="163344465" sldId="10623"/>
        </pc:sldMkLst>
      </pc:sldChg>
      <pc:sldChg chg="del">
        <pc:chgData name="Msgr. Trevor Murray" userId="d6564771-ca8b-4373-aa26-3cad18547140" providerId="ADAL" clId="{9516DE47-8377-8549-83B4-B4A90DFD640C}" dt="2023-07-12T05:08:44.468" v="24" actId="2696"/>
        <pc:sldMkLst>
          <pc:docMk/>
          <pc:sldMk cId="215023635" sldId="10624"/>
        </pc:sldMkLst>
      </pc:sldChg>
      <pc:sldChg chg="del">
        <pc:chgData name="Msgr. Trevor Murray" userId="d6564771-ca8b-4373-aa26-3cad18547140" providerId="ADAL" clId="{9516DE47-8377-8549-83B4-B4A90DFD640C}" dt="2023-07-12T05:08:44.877" v="25" actId="2696"/>
        <pc:sldMkLst>
          <pc:docMk/>
          <pc:sldMk cId="2432164312" sldId="10625"/>
        </pc:sldMkLst>
      </pc:sldChg>
      <pc:sldChg chg="del">
        <pc:chgData name="Msgr. Trevor Murray" userId="d6564771-ca8b-4373-aa26-3cad18547140" providerId="ADAL" clId="{9516DE47-8377-8549-83B4-B4A90DFD640C}" dt="2023-07-12T05:08:41.887" v="18" actId="2696"/>
        <pc:sldMkLst>
          <pc:docMk/>
          <pc:sldMk cId="2471160681" sldId="10626"/>
        </pc:sldMkLst>
      </pc:sldChg>
      <pc:sldChg chg="del">
        <pc:chgData name="Msgr. Trevor Murray" userId="d6564771-ca8b-4373-aa26-3cad18547140" providerId="ADAL" clId="{9516DE47-8377-8549-83B4-B4A90DFD640C}" dt="2023-07-12T05:08:42.339" v="19" actId="2696"/>
        <pc:sldMkLst>
          <pc:docMk/>
          <pc:sldMk cId="3005485288" sldId="10627"/>
        </pc:sldMkLst>
      </pc:sldChg>
      <pc:sldChg chg="del">
        <pc:chgData name="Msgr. Trevor Murray" userId="d6564771-ca8b-4373-aa26-3cad18547140" providerId="ADAL" clId="{9516DE47-8377-8549-83B4-B4A90DFD640C}" dt="2023-07-12T05:08:42.796" v="20" actId="2696"/>
        <pc:sldMkLst>
          <pc:docMk/>
          <pc:sldMk cId="3778392071" sldId="10628"/>
        </pc:sldMkLst>
      </pc:sldChg>
      <pc:sldChg chg="del">
        <pc:chgData name="Msgr. Trevor Murray" userId="d6564771-ca8b-4373-aa26-3cad18547140" providerId="ADAL" clId="{9516DE47-8377-8549-83B4-B4A90DFD640C}" dt="2023-07-12T05:08:43.259" v="21" actId="2696"/>
        <pc:sldMkLst>
          <pc:docMk/>
          <pc:sldMk cId="3368740961" sldId="10629"/>
        </pc:sldMkLst>
      </pc:sldChg>
      <pc:sldChg chg="add modTransition">
        <pc:chgData name="Msgr. Trevor Murray" userId="d6564771-ca8b-4373-aa26-3cad18547140" providerId="ADAL" clId="{9516DE47-8377-8549-83B4-B4A90DFD640C}" dt="2023-07-12T05:07:55.386" v="5"/>
        <pc:sldMkLst>
          <pc:docMk/>
          <pc:sldMk cId="0" sldId="10630"/>
        </pc:sldMkLst>
      </pc:sldChg>
      <pc:sldChg chg="add modTransition">
        <pc:chgData name="Msgr. Trevor Murray" userId="d6564771-ca8b-4373-aa26-3cad18547140" providerId="ADAL" clId="{9516DE47-8377-8549-83B4-B4A90DFD640C}" dt="2023-07-12T05:07:55.386" v="5"/>
        <pc:sldMkLst>
          <pc:docMk/>
          <pc:sldMk cId="1447019332" sldId="10631"/>
        </pc:sldMkLst>
      </pc:sldChg>
      <pc:sldChg chg="add modTransition">
        <pc:chgData name="Msgr. Trevor Murray" userId="d6564771-ca8b-4373-aa26-3cad18547140" providerId="ADAL" clId="{9516DE47-8377-8549-83B4-B4A90DFD640C}" dt="2023-07-12T05:07:55.386" v="5"/>
        <pc:sldMkLst>
          <pc:docMk/>
          <pc:sldMk cId="1890558891" sldId="10632"/>
        </pc:sldMkLst>
      </pc:sldChg>
      <pc:sldChg chg="add modTransition">
        <pc:chgData name="Msgr. Trevor Murray" userId="d6564771-ca8b-4373-aa26-3cad18547140" providerId="ADAL" clId="{9516DE47-8377-8549-83B4-B4A90DFD640C}" dt="2023-07-12T05:07:55.386" v="5"/>
        <pc:sldMkLst>
          <pc:docMk/>
          <pc:sldMk cId="2928778731" sldId="10633"/>
        </pc:sldMkLst>
      </pc:sldChg>
      <pc:sldChg chg="add modTransition">
        <pc:chgData name="Msgr. Trevor Murray" userId="d6564771-ca8b-4373-aa26-3cad18547140" providerId="ADAL" clId="{9516DE47-8377-8549-83B4-B4A90DFD640C}" dt="2023-07-12T05:09:29.507" v="28"/>
        <pc:sldMkLst>
          <pc:docMk/>
          <pc:sldMk cId="0" sldId="10634"/>
        </pc:sldMkLst>
      </pc:sldChg>
      <pc:sldChg chg="add del modTransition">
        <pc:chgData name="Msgr. Trevor Murray" userId="d6564771-ca8b-4373-aa26-3cad18547140" providerId="ADAL" clId="{9516DE47-8377-8549-83B4-B4A90DFD640C}" dt="2023-07-12T05:10:26.232" v="34" actId="2696"/>
        <pc:sldMkLst>
          <pc:docMk/>
          <pc:sldMk cId="0" sldId="10635"/>
        </pc:sldMkLst>
      </pc:sldChg>
      <pc:sldChg chg="add modTransition">
        <pc:chgData name="Msgr. Trevor Murray" userId="d6564771-ca8b-4373-aa26-3cad18547140" providerId="ADAL" clId="{9516DE47-8377-8549-83B4-B4A90DFD640C}" dt="2023-07-12T05:09:29.507" v="28"/>
        <pc:sldMkLst>
          <pc:docMk/>
          <pc:sldMk cId="0" sldId="10636"/>
        </pc:sldMkLst>
      </pc:sldChg>
      <pc:sldChg chg="add ord modTransition">
        <pc:chgData name="Msgr. Trevor Murray" userId="d6564771-ca8b-4373-aa26-3cad18547140" providerId="ADAL" clId="{9516DE47-8377-8549-83B4-B4A90DFD640C}" dt="2023-07-12T05:10:24.309" v="33" actId="20578"/>
        <pc:sldMkLst>
          <pc:docMk/>
          <pc:sldMk cId="0" sldId="10637"/>
        </pc:sldMkLst>
      </pc:sldChg>
      <pc:sldChg chg="add modTransition">
        <pc:chgData name="Msgr. Trevor Murray" userId="d6564771-ca8b-4373-aa26-3cad18547140" providerId="ADAL" clId="{9516DE47-8377-8549-83B4-B4A90DFD640C}" dt="2023-07-12T05:09:29.507" v="28"/>
        <pc:sldMkLst>
          <pc:docMk/>
          <pc:sldMk cId="0" sldId="10638"/>
        </pc:sldMkLst>
      </pc:sldChg>
      <pc:sldChg chg="add ord">
        <pc:chgData name="Msgr. Trevor Murray" userId="d6564771-ca8b-4373-aa26-3cad18547140" providerId="ADAL" clId="{9516DE47-8377-8549-83B4-B4A90DFD640C}" dt="2023-07-12T05:12:07.263" v="45" actId="20578"/>
        <pc:sldMkLst>
          <pc:docMk/>
          <pc:sldMk cId="147142921" sldId="10639"/>
        </pc:sldMkLst>
      </pc:sldChg>
      <pc:sldChg chg="add del">
        <pc:chgData name="Msgr. Trevor Murray" userId="d6564771-ca8b-4373-aa26-3cad18547140" providerId="ADAL" clId="{9516DE47-8377-8549-83B4-B4A90DFD640C}" dt="2023-07-12T05:10:54.020" v="35" actId="2696"/>
        <pc:sldMkLst>
          <pc:docMk/>
          <pc:sldMk cId="459551327" sldId="10639"/>
        </pc:sldMkLst>
      </pc:sldChg>
      <pc:sldChg chg="addSp delSp modSp add mod">
        <pc:chgData name="Msgr. Trevor Murray" userId="d6564771-ca8b-4373-aa26-3cad18547140" providerId="ADAL" clId="{9516DE47-8377-8549-83B4-B4A90DFD640C}" dt="2023-07-12T05:13:08.102" v="55" actId="26606"/>
        <pc:sldMkLst>
          <pc:docMk/>
          <pc:sldMk cId="1586790646" sldId="10640"/>
        </pc:sldMkLst>
      </pc:sldChg>
      <pc:sldChg chg="add">
        <pc:chgData name="Msgr. Trevor Murray" userId="d6564771-ca8b-4373-aa26-3cad18547140" providerId="ADAL" clId="{9516DE47-8377-8549-83B4-B4A90DFD640C}" dt="2023-07-12T05:12:10.707" v="46" actId="2890"/>
        <pc:sldMkLst>
          <pc:docMk/>
          <pc:sldMk cId="2552689432" sldId="10641"/>
        </pc:sldMkLst>
      </pc:sldChg>
      <pc:sldChg chg="addSp delSp modSp add mod">
        <pc:chgData name="Msgr. Trevor Murray" userId="d6564771-ca8b-4373-aa26-3cad18547140" providerId="ADAL" clId="{9516DE47-8377-8549-83B4-B4A90DFD640C}" dt="2023-07-12T05:13:38.044" v="61" actId="26606"/>
        <pc:sldMkLst>
          <pc:docMk/>
          <pc:sldMk cId="3851439420" sldId="10642"/>
        </pc:sldMkLst>
      </pc:sldChg>
      <pc:sldChg chg="addSp delSp modSp add mod">
        <pc:chgData name="Msgr. Trevor Murray" userId="d6564771-ca8b-4373-aa26-3cad18547140" providerId="ADAL" clId="{9516DE47-8377-8549-83B4-B4A90DFD640C}" dt="2023-07-12T05:14:31.592" v="67" actId="26606"/>
        <pc:sldMkLst>
          <pc:docMk/>
          <pc:sldMk cId="4168061684" sldId="10643"/>
        </pc:sldMkLst>
      </pc:sldChg>
      <pc:sldChg chg="add modTransition">
        <pc:chgData name="Msgr. Trevor Murray" userId="d6564771-ca8b-4373-aa26-3cad18547140" providerId="ADAL" clId="{9516DE47-8377-8549-83B4-B4A90DFD640C}" dt="2023-07-12T05:15:26.262" v="68"/>
        <pc:sldMkLst>
          <pc:docMk/>
          <pc:sldMk cId="3162120469" sldId="10644"/>
        </pc:sldMkLst>
      </pc:sldChg>
      <pc:sldChg chg="add modTransition">
        <pc:chgData name="Msgr. Trevor Murray" userId="d6564771-ca8b-4373-aa26-3cad18547140" providerId="ADAL" clId="{9516DE47-8377-8549-83B4-B4A90DFD640C}" dt="2023-07-12T05:15:26.262" v="68"/>
        <pc:sldMkLst>
          <pc:docMk/>
          <pc:sldMk cId="1936405094" sldId="10645"/>
        </pc:sldMkLst>
      </pc:sldChg>
      <pc:sldChg chg="add modTransition">
        <pc:chgData name="Msgr. Trevor Murray" userId="d6564771-ca8b-4373-aa26-3cad18547140" providerId="ADAL" clId="{9516DE47-8377-8549-83B4-B4A90DFD640C}" dt="2023-07-12T05:15:26.262" v="68"/>
        <pc:sldMkLst>
          <pc:docMk/>
          <pc:sldMk cId="2354558699" sldId="10646"/>
        </pc:sldMkLst>
      </pc:sldChg>
      <pc:sldChg chg="add">
        <pc:chgData name="Msgr. Trevor Murray" userId="d6564771-ca8b-4373-aa26-3cad18547140" providerId="ADAL" clId="{9516DE47-8377-8549-83B4-B4A90DFD640C}" dt="2023-07-12T20:21:46.849" v="104" actId="2890"/>
        <pc:sldMkLst>
          <pc:docMk/>
          <pc:sldMk cId="1640233016" sldId="10647"/>
        </pc:sldMkLst>
      </pc:sldChg>
      <pc:sldChg chg="add">
        <pc:chgData name="Msgr. Trevor Murray" userId="d6564771-ca8b-4373-aa26-3cad18547140" providerId="ADAL" clId="{9516DE47-8377-8549-83B4-B4A90DFD640C}" dt="2023-07-12T20:21:48.741" v="105"/>
        <pc:sldMkLst>
          <pc:docMk/>
          <pc:sldMk cId="2341956502" sldId="10648"/>
        </pc:sldMkLst>
      </pc:sldChg>
      <pc:sldChg chg="add">
        <pc:chgData name="Msgr. Trevor Murray" userId="d6564771-ca8b-4373-aa26-3cad18547140" providerId="ADAL" clId="{9516DE47-8377-8549-83B4-B4A90DFD640C}" dt="2023-07-12T20:21:48.741" v="105"/>
        <pc:sldMkLst>
          <pc:docMk/>
          <pc:sldMk cId="0" sldId="10649"/>
        </pc:sldMkLst>
      </pc:sldChg>
      <pc:sldChg chg="add">
        <pc:chgData name="Msgr. Trevor Murray" userId="d6564771-ca8b-4373-aa26-3cad18547140" providerId="ADAL" clId="{9516DE47-8377-8549-83B4-B4A90DFD640C}" dt="2023-07-12T20:21:48.741" v="105"/>
        <pc:sldMkLst>
          <pc:docMk/>
          <pc:sldMk cId="386233843" sldId="10650"/>
        </pc:sldMkLst>
      </pc:sldChg>
      <pc:sldChg chg="add">
        <pc:chgData name="Msgr. Trevor Murray" userId="d6564771-ca8b-4373-aa26-3cad18547140" providerId="ADAL" clId="{9516DE47-8377-8549-83B4-B4A90DFD640C}" dt="2023-07-12T20:21:48.741" v="105"/>
        <pc:sldMkLst>
          <pc:docMk/>
          <pc:sldMk cId="4056252759" sldId="10651"/>
        </pc:sldMkLst>
      </pc:sldChg>
      <pc:sldChg chg="add">
        <pc:chgData name="Msgr. Trevor Murray" userId="d6564771-ca8b-4373-aa26-3cad18547140" providerId="ADAL" clId="{9516DE47-8377-8549-83B4-B4A90DFD640C}" dt="2023-07-12T20:21:48.741" v="105"/>
        <pc:sldMkLst>
          <pc:docMk/>
          <pc:sldMk cId="1024258285" sldId="10652"/>
        </pc:sldMkLst>
      </pc:sldChg>
      <pc:sldChg chg="add">
        <pc:chgData name="Msgr. Trevor Murray" userId="d6564771-ca8b-4373-aa26-3cad18547140" providerId="ADAL" clId="{9516DE47-8377-8549-83B4-B4A90DFD640C}" dt="2023-07-12T20:21:48.741" v="105"/>
        <pc:sldMkLst>
          <pc:docMk/>
          <pc:sldMk cId="4255348068" sldId="10653"/>
        </pc:sldMkLst>
      </pc:sldChg>
      <pc:sldChg chg="add">
        <pc:chgData name="Msgr. Trevor Murray" userId="d6564771-ca8b-4373-aa26-3cad18547140" providerId="ADAL" clId="{9516DE47-8377-8549-83B4-B4A90DFD640C}" dt="2023-07-12T20:25:51.696" v="106" actId="2890"/>
        <pc:sldMkLst>
          <pc:docMk/>
          <pc:sldMk cId="1077342802" sldId="10654"/>
        </pc:sldMkLst>
      </pc:sldChg>
      <pc:sldChg chg="add setBg">
        <pc:chgData name="Msgr. Trevor Murray" userId="d6564771-ca8b-4373-aa26-3cad18547140" providerId="ADAL" clId="{9516DE47-8377-8549-83B4-B4A90DFD640C}" dt="2023-07-12T20:25:53.671" v="107"/>
        <pc:sldMkLst>
          <pc:docMk/>
          <pc:sldMk cId="0" sldId="10655"/>
        </pc:sldMkLst>
      </pc:sldChg>
      <pc:sldChg chg="add">
        <pc:chgData name="Msgr. Trevor Murray" userId="d6564771-ca8b-4373-aa26-3cad18547140" providerId="ADAL" clId="{9516DE47-8377-8549-83B4-B4A90DFD640C}" dt="2023-07-12T20:25:53.671" v="107"/>
        <pc:sldMkLst>
          <pc:docMk/>
          <pc:sldMk cId="0" sldId="10656"/>
        </pc:sldMkLst>
      </pc:sldChg>
      <pc:sldChg chg="add">
        <pc:chgData name="Msgr. Trevor Murray" userId="d6564771-ca8b-4373-aa26-3cad18547140" providerId="ADAL" clId="{9516DE47-8377-8549-83B4-B4A90DFD640C}" dt="2023-07-12T20:25:53.671" v="107"/>
        <pc:sldMkLst>
          <pc:docMk/>
          <pc:sldMk cId="0" sldId="10657"/>
        </pc:sldMkLst>
      </pc:sldChg>
      <pc:sldChg chg="add">
        <pc:chgData name="Msgr. Trevor Murray" userId="d6564771-ca8b-4373-aa26-3cad18547140" providerId="ADAL" clId="{9516DE47-8377-8549-83B4-B4A90DFD640C}" dt="2023-07-12T20:25:53.671" v="107"/>
        <pc:sldMkLst>
          <pc:docMk/>
          <pc:sldMk cId="0" sldId="10658"/>
        </pc:sldMkLst>
      </pc:sldChg>
      <pc:sldChg chg="add">
        <pc:chgData name="Msgr. Trevor Murray" userId="d6564771-ca8b-4373-aa26-3cad18547140" providerId="ADAL" clId="{9516DE47-8377-8549-83B4-B4A90DFD640C}" dt="2023-07-12T20:25:53.671" v="107"/>
        <pc:sldMkLst>
          <pc:docMk/>
          <pc:sldMk cId="3080829562" sldId="10659"/>
        </pc:sldMkLst>
      </pc:sldChg>
      <pc:sldChg chg="addSp delSp modSp add mod">
        <pc:chgData name="Msgr. Trevor Murray" userId="d6564771-ca8b-4373-aa26-3cad18547140" providerId="ADAL" clId="{9516DE47-8377-8549-83B4-B4A90DFD640C}" dt="2023-07-14T20:23:55.127" v="136" actId="113"/>
        <pc:sldMkLst>
          <pc:docMk/>
          <pc:sldMk cId="229966578" sldId="10664"/>
        </pc:sldMkLst>
      </pc:sldChg>
      <pc:sldChg chg="add del setBg">
        <pc:chgData name="Msgr. Trevor Murray" userId="d6564771-ca8b-4373-aa26-3cad18547140" providerId="ADAL" clId="{9516DE47-8377-8549-83B4-B4A90DFD640C}" dt="2023-07-19T04:03:50.880" v="138" actId="2696"/>
        <pc:sldMkLst>
          <pc:docMk/>
          <pc:sldMk cId="435582101" sldId="10665"/>
        </pc:sldMkLst>
      </pc:sldChg>
      <pc:sldChg chg="add">
        <pc:chgData name="Msgr. Trevor Murray" userId="d6564771-ca8b-4373-aa26-3cad18547140" providerId="ADAL" clId="{9516DE47-8377-8549-83B4-B4A90DFD640C}" dt="2023-07-19T04:04:22.290" v="139"/>
        <pc:sldMkLst>
          <pc:docMk/>
          <pc:sldMk cId="1894996589" sldId="10665"/>
        </pc:sldMkLst>
      </pc:sldChg>
      <pc:sldChg chg="add">
        <pc:chgData name="Msgr. Trevor Murray" userId="d6564771-ca8b-4373-aa26-3cad18547140" providerId="ADAL" clId="{9516DE47-8377-8549-83B4-B4A90DFD640C}" dt="2023-07-19T04:04:22.290" v="139"/>
        <pc:sldMkLst>
          <pc:docMk/>
          <pc:sldMk cId="157316747" sldId="10668"/>
        </pc:sldMkLst>
      </pc:sldChg>
      <pc:sldChg chg="add del setBg">
        <pc:chgData name="Msgr. Trevor Murray" userId="d6564771-ca8b-4373-aa26-3cad18547140" providerId="ADAL" clId="{9516DE47-8377-8549-83B4-B4A90DFD640C}" dt="2023-07-19T04:03:50.880" v="138" actId="2696"/>
        <pc:sldMkLst>
          <pc:docMk/>
          <pc:sldMk cId="1147885643" sldId="10668"/>
        </pc:sldMkLst>
      </pc:sldChg>
      <pc:sldChg chg="add">
        <pc:chgData name="Msgr. Trevor Murray" userId="d6564771-ca8b-4373-aa26-3cad18547140" providerId="ADAL" clId="{9516DE47-8377-8549-83B4-B4A90DFD640C}" dt="2023-07-19T04:04:22.290" v="139"/>
        <pc:sldMkLst>
          <pc:docMk/>
          <pc:sldMk cId="619122356" sldId="10669"/>
        </pc:sldMkLst>
      </pc:sldChg>
      <pc:sldChg chg="add del setBg">
        <pc:chgData name="Msgr. Trevor Murray" userId="d6564771-ca8b-4373-aa26-3cad18547140" providerId="ADAL" clId="{9516DE47-8377-8549-83B4-B4A90DFD640C}" dt="2023-07-19T04:03:50.880" v="138" actId="2696"/>
        <pc:sldMkLst>
          <pc:docMk/>
          <pc:sldMk cId="725942759" sldId="10669"/>
        </pc:sldMkLst>
      </pc:sldChg>
    </pc:docChg>
  </pc:docChgLst>
  <pc:docChgLst>
    <pc:chgData name="Msgr. Trevor Murray" userId="d6564771-ca8b-4373-aa26-3cad18547140" providerId="ADAL" clId="{E0634435-EB51-9940-8E9B-9951FC0DB912}"/>
    <pc:docChg chg="undo custSel addSld delSld modSld sldOrd">
      <pc:chgData name="Msgr. Trevor Murray" userId="d6564771-ca8b-4373-aa26-3cad18547140" providerId="ADAL" clId="{E0634435-EB51-9940-8E9B-9951FC0DB912}" dt="2023-08-30T21:14:28.405" v="236" actId="1076"/>
      <pc:docMkLst>
        <pc:docMk/>
      </pc:docMkLst>
      <pc:sldChg chg="add">
        <pc:chgData name="Msgr. Trevor Murray" userId="d6564771-ca8b-4373-aa26-3cad18547140" providerId="ADAL" clId="{E0634435-EB51-9940-8E9B-9951FC0DB912}" dt="2023-08-29T23:34:21.361" v="215"/>
        <pc:sldMkLst>
          <pc:docMk/>
          <pc:sldMk cId="4077906962" sldId="257"/>
        </pc:sldMkLst>
      </pc:sldChg>
      <pc:sldChg chg="del">
        <pc:chgData name="Msgr. Trevor Murray" userId="d6564771-ca8b-4373-aa26-3cad18547140" providerId="ADAL" clId="{E0634435-EB51-9940-8E9B-9951FC0DB912}" dt="2023-08-29T22:32:48.816" v="88" actId="2696"/>
        <pc:sldMkLst>
          <pc:docMk/>
          <pc:sldMk cId="820208007" sldId="261"/>
        </pc:sldMkLst>
      </pc:sldChg>
      <pc:sldChg chg="delSp add del mod modTransition">
        <pc:chgData name="Msgr. Trevor Murray" userId="d6564771-ca8b-4373-aa26-3cad18547140" providerId="ADAL" clId="{E0634435-EB51-9940-8E9B-9951FC0DB912}" dt="2023-08-29T22:52:45.654" v="197" actId="2696"/>
        <pc:sldMkLst>
          <pc:docMk/>
          <pc:sldMk cId="2795395184" sldId="261"/>
        </pc:sldMkLst>
      </pc:sldChg>
      <pc:sldChg chg="add modTransition">
        <pc:chgData name="Msgr. Trevor Murray" userId="d6564771-ca8b-4373-aa26-3cad18547140" providerId="ADAL" clId="{E0634435-EB51-9940-8E9B-9951FC0DB912}" dt="2023-08-29T22:52:19.532" v="192"/>
        <pc:sldMkLst>
          <pc:docMk/>
          <pc:sldMk cId="2089334177" sldId="262"/>
        </pc:sldMkLst>
      </pc:sldChg>
      <pc:sldChg chg="add">
        <pc:chgData name="Msgr. Trevor Murray" userId="d6564771-ca8b-4373-aa26-3cad18547140" providerId="ADAL" clId="{E0634435-EB51-9940-8E9B-9951FC0DB912}" dt="2023-08-29T22:48:24.954" v="178"/>
        <pc:sldMkLst>
          <pc:docMk/>
          <pc:sldMk cId="738220835" sldId="263"/>
        </pc:sldMkLst>
      </pc:sldChg>
      <pc:sldChg chg="del">
        <pc:chgData name="Msgr. Trevor Murray" userId="d6564771-ca8b-4373-aa26-3cad18547140" providerId="ADAL" clId="{E0634435-EB51-9940-8E9B-9951FC0DB912}" dt="2023-08-29T22:48:29.860" v="184" actId="2696"/>
        <pc:sldMkLst>
          <pc:docMk/>
          <pc:sldMk cId="1183014968" sldId="264"/>
        </pc:sldMkLst>
      </pc:sldChg>
      <pc:sldChg chg="add">
        <pc:chgData name="Msgr. Trevor Murray" userId="d6564771-ca8b-4373-aa26-3cad18547140" providerId="ADAL" clId="{E0634435-EB51-9940-8E9B-9951FC0DB912}" dt="2023-08-29T22:48:24.954" v="178"/>
        <pc:sldMkLst>
          <pc:docMk/>
          <pc:sldMk cId="2610470079" sldId="265"/>
        </pc:sldMkLst>
      </pc:sldChg>
      <pc:sldChg chg="del">
        <pc:chgData name="Msgr. Trevor Murray" userId="d6564771-ca8b-4373-aa26-3cad18547140" providerId="ADAL" clId="{E0634435-EB51-9940-8E9B-9951FC0DB912}" dt="2023-08-29T22:48:30.578" v="186" actId="2696"/>
        <pc:sldMkLst>
          <pc:docMk/>
          <pc:sldMk cId="424583321" sldId="266"/>
        </pc:sldMkLst>
      </pc:sldChg>
      <pc:sldChg chg="add modTransition">
        <pc:chgData name="Msgr. Trevor Murray" userId="d6564771-ca8b-4373-aa26-3cad18547140" providerId="ADAL" clId="{E0634435-EB51-9940-8E9B-9951FC0DB912}" dt="2023-08-29T22:54:36.588" v="199"/>
        <pc:sldMkLst>
          <pc:docMk/>
          <pc:sldMk cId="2172282858" sldId="267"/>
        </pc:sldMkLst>
      </pc:sldChg>
      <pc:sldChg chg="add del">
        <pc:chgData name="Msgr. Trevor Murray" userId="d6564771-ca8b-4373-aa26-3cad18547140" providerId="ADAL" clId="{E0634435-EB51-9940-8E9B-9951FC0DB912}" dt="2023-08-29T22:48:59.235" v="190" actId="2696"/>
        <pc:sldMkLst>
          <pc:docMk/>
          <pc:sldMk cId="2414790246" sldId="267"/>
        </pc:sldMkLst>
      </pc:sldChg>
      <pc:sldChg chg="add">
        <pc:chgData name="Msgr. Trevor Murray" userId="d6564771-ca8b-4373-aa26-3cad18547140" providerId="ADAL" clId="{E0634435-EB51-9940-8E9B-9951FC0DB912}" dt="2023-08-29T22:48:24.954" v="178"/>
        <pc:sldMkLst>
          <pc:docMk/>
          <pc:sldMk cId="1994188301" sldId="268"/>
        </pc:sldMkLst>
      </pc:sldChg>
      <pc:sldChg chg="add modTransition">
        <pc:chgData name="Msgr. Trevor Murray" userId="d6564771-ca8b-4373-aa26-3cad18547140" providerId="ADAL" clId="{E0634435-EB51-9940-8E9B-9951FC0DB912}" dt="2023-08-29T22:54:36.588" v="199"/>
        <pc:sldMkLst>
          <pc:docMk/>
          <pc:sldMk cId="1629730724" sldId="269"/>
        </pc:sldMkLst>
      </pc:sldChg>
      <pc:sldChg chg="del">
        <pc:chgData name="Msgr. Trevor Murray" userId="d6564771-ca8b-4373-aa26-3cad18547140" providerId="ADAL" clId="{E0634435-EB51-9940-8E9B-9951FC0DB912}" dt="2023-08-29T22:48:30.219" v="185" actId="2696"/>
        <pc:sldMkLst>
          <pc:docMk/>
          <pc:sldMk cId="1165726551" sldId="271"/>
        </pc:sldMkLst>
      </pc:sldChg>
      <pc:sldChg chg="add">
        <pc:chgData name="Msgr. Trevor Murray" userId="d6564771-ca8b-4373-aa26-3cad18547140" providerId="ADAL" clId="{E0634435-EB51-9940-8E9B-9951FC0DB912}" dt="2023-08-29T23:21:13.878" v="208"/>
        <pc:sldMkLst>
          <pc:docMk/>
          <pc:sldMk cId="2793341816" sldId="272"/>
        </pc:sldMkLst>
      </pc:sldChg>
      <pc:sldChg chg="del">
        <pc:chgData name="Msgr. Trevor Murray" userId="d6564771-ca8b-4373-aa26-3cad18547140" providerId="ADAL" clId="{E0634435-EB51-9940-8E9B-9951FC0DB912}" dt="2023-08-29T22:48:30.935" v="187" actId="2696"/>
        <pc:sldMkLst>
          <pc:docMk/>
          <pc:sldMk cId="3269940443" sldId="272"/>
        </pc:sldMkLst>
      </pc:sldChg>
      <pc:sldChg chg="delSp add del mod modTransition">
        <pc:chgData name="Msgr. Trevor Murray" userId="d6564771-ca8b-4373-aa26-3cad18547140" providerId="ADAL" clId="{E0634435-EB51-9940-8E9B-9951FC0DB912}" dt="2023-08-29T23:21:13.878" v="208"/>
        <pc:sldMkLst>
          <pc:docMk/>
          <pc:sldMk cId="929502747" sldId="273"/>
        </pc:sldMkLst>
      </pc:sldChg>
      <pc:sldChg chg="add">
        <pc:chgData name="Msgr. Trevor Murray" userId="d6564771-ca8b-4373-aa26-3cad18547140" providerId="ADAL" clId="{E0634435-EB51-9940-8E9B-9951FC0DB912}" dt="2023-08-29T23:21:13.878" v="208"/>
        <pc:sldMkLst>
          <pc:docMk/>
          <pc:sldMk cId="2171654645" sldId="274"/>
        </pc:sldMkLst>
      </pc:sldChg>
      <pc:sldChg chg="add">
        <pc:chgData name="Msgr. Trevor Murray" userId="d6564771-ca8b-4373-aa26-3cad18547140" providerId="ADAL" clId="{E0634435-EB51-9940-8E9B-9951FC0DB912}" dt="2023-08-29T23:21:13.878" v="208"/>
        <pc:sldMkLst>
          <pc:docMk/>
          <pc:sldMk cId="13469954" sldId="275"/>
        </pc:sldMkLst>
      </pc:sldChg>
      <pc:sldChg chg="add">
        <pc:chgData name="Msgr. Trevor Murray" userId="d6564771-ca8b-4373-aa26-3cad18547140" providerId="ADAL" clId="{E0634435-EB51-9940-8E9B-9951FC0DB912}" dt="2023-08-29T23:21:13.878" v="208"/>
        <pc:sldMkLst>
          <pc:docMk/>
          <pc:sldMk cId="2772696111" sldId="276"/>
        </pc:sldMkLst>
      </pc:sldChg>
      <pc:sldChg chg="add">
        <pc:chgData name="Msgr. Trevor Murray" userId="d6564771-ca8b-4373-aa26-3cad18547140" providerId="ADAL" clId="{E0634435-EB51-9940-8E9B-9951FC0DB912}" dt="2023-08-29T23:21:13.878" v="208"/>
        <pc:sldMkLst>
          <pc:docMk/>
          <pc:sldMk cId="2712993623" sldId="277"/>
        </pc:sldMkLst>
      </pc:sldChg>
      <pc:sldChg chg="add">
        <pc:chgData name="Msgr. Trevor Murray" userId="d6564771-ca8b-4373-aa26-3cad18547140" providerId="ADAL" clId="{E0634435-EB51-9940-8E9B-9951FC0DB912}" dt="2023-08-29T23:21:13.878" v="208"/>
        <pc:sldMkLst>
          <pc:docMk/>
          <pc:sldMk cId="4020929104" sldId="282"/>
        </pc:sldMkLst>
      </pc:sldChg>
      <pc:sldChg chg="del">
        <pc:chgData name="Msgr. Trevor Murray" userId="d6564771-ca8b-4373-aa26-3cad18547140" providerId="ADAL" clId="{E0634435-EB51-9940-8E9B-9951FC0DB912}" dt="2023-08-29T22:54:43.384" v="203" actId="2696"/>
        <pc:sldMkLst>
          <pc:docMk/>
          <pc:sldMk cId="1973443288" sldId="292"/>
        </pc:sldMkLst>
      </pc:sldChg>
      <pc:sldChg chg="del">
        <pc:chgData name="Msgr. Trevor Murray" userId="d6564771-ca8b-4373-aa26-3cad18547140" providerId="ADAL" clId="{E0634435-EB51-9940-8E9B-9951FC0DB912}" dt="2023-08-29T22:54:45.077" v="206" actId="2696"/>
        <pc:sldMkLst>
          <pc:docMk/>
          <pc:sldMk cId="3543947234" sldId="293"/>
        </pc:sldMkLst>
      </pc:sldChg>
      <pc:sldChg chg="modSp mod">
        <pc:chgData name="Msgr. Trevor Murray" userId="d6564771-ca8b-4373-aa26-3cad18547140" providerId="ADAL" clId="{E0634435-EB51-9940-8E9B-9951FC0DB912}" dt="2023-08-29T22:42:49.530" v="176" actId="20577"/>
        <pc:sldMkLst>
          <pc:docMk/>
          <pc:sldMk cId="0" sldId="297"/>
        </pc:sldMkLst>
      </pc:sldChg>
      <pc:sldChg chg="add del modTransition">
        <pc:chgData name="Msgr. Trevor Murray" userId="d6564771-ca8b-4373-aa26-3cad18547140" providerId="ADAL" clId="{E0634435-EB51-9940-8E9B-9951FC0DB912}" dt="2023-08-29T22:32:36.430" v="87" actId="2696"/>
        <pc:sldMkLst>
          <pc:docMk/>
          <pc:sldMk cId="3177224441" sldId="437"/>
        </pc:sldMkLst>
      </pc:sldChg>
      <pc:sldChg chg="add modTransition">
        <pc:chgData name="Msgr. Trevor Murray" userId="d6564771-ca8b-4373-aa26-3cad18547140" providerId="ADAL" clId="{E0634435-EB51-9940-8E9B-9951FC0DB912}" dt="2023-08-29T22:31:53.080" v="83"/>
        <pc:sldMkLst>
          <pc:docMk/>
          <pc:sldMk cId="1384775025" sldId="438"/>
        </pc:sldMkLst>
      </pc:sldChg>
      <pc:sldChg chg="add modTransition">
        <pc:chgData name="Msgr. Trevor Murray" userId="d6564771-ca8b-4373-aa26-3cad18547140" providerId="ADAL" clId="{E0634435-EB51-9940-8E9B-9951FC0DB912}" dt="2023-08-29T22:31:53.080" v="83"/>
        <pc:sldMkLst>
          <pc:docMk/>
          <pc:sldMk cId="2180751489" sldId="439"/>
        </pc:sldMkLst>
      </pc:sldChg>
      <pc:sldChg chg="add modTransition">
        <pc:chgData name="Msgr. Trevor Murray" userId="d6564771-ca8b-4373-aa26-3cad18547140" providerId="ADAL" clId="{E0634435-EB51-9940-8E9B-9951FC0DB912}" dt="2023-08-29T22:31:53.080" v="83"/>
        <pc:sldMkLst>
          <pc:docMk/>
          <pc:sldMk cId="135643946" sldId="441"/>
        </pc:sldMkLst>
      </pc:sldChg>
      <pc:sldChg chg="delSp add del mod modTransition">
        <pc:chgData name="Msgr. Trevor Murray" userId="d6564771-ca8b-4373-aa26-3cad18547140" providerId="ADAL" clId="{E0634435-EB51-9940-8E9B-9951FC0DB912}" dt="2023-08-29T22:36:46.476" v="118" actId="2696"/>
        <pc:sldMkLst>
          <pc:docMk/>
          <pc:sldMk cId="3410818757" sldId="442"/>
        </pc:sldMkLst>
      </pc:sldChg>
      <pc:sldChg chg="add modTransition">
        <pc:chgData name="Msgr. Trevor Murray" userId="d6564771-ca8b-4373-aa26-3cad18547140" providerId="ADAL" clId="{E0634435-EB51-9940-8E9B-9951FC0DB912}" dt="2023-08-29T22:31:53.080" v="83"/>
        <pc:sldMkLst>
          <pc:docMk/>
          <pc:sldMk cId="2379254025" sldId="443"/>
        </pc:sldMkLst>
      </pc:sldChg>
      <pc:sldChg chg="add modTransition">
        <pc:chgData name="Msgr. Trevor Murray" userId="d6564771-ca8b-4373-aa26-3cad18547140" providerId="ADAL" clId="{E0634435-EB51-9940-8E9B-9951FC0DB912}" dt="2023-08-29T22:31:53.080" v="83"/>
        <pc:sldMkLst>
          <pc:docMk/>
          <pc:sldMk cId="2600770917" sldId="444"/>
        </pc:sldMkLst>
      </pc:sldChg>
      <pc:sldChg chg="add modTransition">
        <pc:chgData name="Msgr. Trevor Murray" userId="d6564771-ca8b-4373-aa26-3cad18547140" providerId="ADAL" clId="{E0634435-EB51-9940-8E9B-9951FC0DB912}" dt="2023-08-29T22:31:53.080" v="83"/>
        <pc:sldMkLst>
          <pc:docMk/>
          <pc:sldMk cId="3277634753" sldId="445"/>
        </pc:sldMkLst>
      </pc:sldChg>
      <pc:sldChg chg="delSp add del mod modTransition">
        <pc:chgData name="Msgr. Trevor Murray" userId="d6564771-ca8b-4373-aa26-3cad18547140" providerId="ADAL" clId="{E0634435-EB51-9940-8E9B-9951FC0DB912}" dt="2023-08-29T22:34:54.847" v="107" actId="2696"/>
        <pc:sldMkLst>
          <pc:docMk/>
          <pc:sldMk cId="1035855065" sldId="448"/>
        </pc:sldMkLst>
      </pc:sldChg>
      <pc:sldChg chg="delSp add del mod modTransition">
        <pc:chgData name="Msgr. Trevor Murray" userId="d6564771-ca8b-4373-aa26-3cad18547140" providerId="ADAL" clId="{E0634435-EB51-9940-8E9B-9951FC0DB912}" dt="2023-08-29T22:39:32.299" v="130" actId="2696"/>
        <pc:sldMkLst>
          <pc:docMk/>
          <pc:sldMk cId="0" sldId="507"/>
        </pc:sldMkLst>
      </pc:sldChg>
      <pc:sldChg chg="delSp add del mod modTransition">
        <pc:chgData name="Msgr. Trevor Murray" userId="d6564771-ca8b-4373-aa26-3cad18547140" providerId="ADAL" clId="{E0634435-EB51-9940-8E9B-9951FC0DB912}" dt="2023-08-29T22:39:06.142" v="124" actId="2696"/>
        <pc:sldMkLst>
          <pc:docMk/>
          <pc:sldMk cId="2224518309" sldId="508"/>
        </pc:sldMkLst>
      </pc:sldChg>
      <pc:sldChg chg="addSp delSp modSp mod">
        <pc:chgData name="Msgr. Trevor Murray" userId="d6564771-ca8b-4373-aa26-3cad18547140" providerId="ADAL" clId="{E0634435-EB51-9940-8E9B-9951FC0DB912}" dt="2023-08-29T22:39:31.311" v="129" actId="1076"/>
        <pc:sldMkLst>
          <pc:docMk/>
          <pc:sldMk cId="0" sldId="7923"/>
        </pc:sldMkLst>
      </pc:sldChg>
      <pc:sldChg chg="addSp delSp modSp mod">
        <pc:chgData name="Msgr. Trevor Murray" userId="d6564771-ca8b-4373-aa26-3cad18547140" providerId="ADAL" clId="{E0634435-EB51-9940-8E9B-9951FC0DB912}" dt="2023-08-29T22:40:12.609" v="135" actId="1076"/>
        <pc:sldMkLst>
          <pc:docMk/>
          <pc:sldMk cId="0" sldId="7924"/>
        </pc:sldMkLst>
      </pc:sldChg>
      <pc:sldChg chg="addSp delSp modSp mod">
        <pc:chgData name="Msgr. Trevor Murray" userId="d6564771-ca8b-4373-aa26-3cad18547140" providerId="ADAL" clId="{E0634435-EB51-9940-8E9B-9951FC0DB912}" dt="2023-08-29T22:36:42.281" v="117" actId="1076"/>
        <pc:sldMkLst>
          <pc:docMk/>
          <pc:sldMk cId="542070571" sldId="8971"/>
        </pc:sldMkLst>
      </pc:sldChg>
      <pc:sldChg chg="addSp delSp modSp mod">
        <pc:chgData name="Msgr. Trevor Murray" userId="d6564771-ca8b-4373-aa26-3cad18547140" providerId="ADAL" clId="{E0634435-EB51-9940-8E9B-9951FC0DB912}" dt="2023-08-29T22:39:03.278" v="123" actId="1076"/>
        <pc:sldMkLst>
          <pc:docMk/>
          <pc:sldMk cId="0" sldId="8972"/>
        </pc:sldMkLst>
      </pc:sldChg>
      <pc:sldChg chg="modSp mod">
        <pc:chgData name="Msgr. Trevor Murray" userId="d6564771-ca8b-4373-aa26-3cad18547140" providerId="ADAL" clId="{E0634435-EB51-9940-8E9B-9951FC0DB912}" dt="2023-08-29T22:32:31.809" v="86" actId="255"/>
        <pc:sldMkLst>
          <pc:docMk/>
          <pc:sldMk cId="4205835538" sldId="9570"/>
        </pc:sldMkLst>
      </pc:sldChg>
      <pc:sldChg chg="addSp delSp modSp mod">
        <pc:chgData name="Msgr. Trevor Murray" userId="d6564771-ca8b-4373-aa26-3cad18547140" providerId="ADAL" clId="{E0634435-EB51-9940-8E9B-9951FC0DB912}" dt="2023-08-29T22:41:30.809" v="142" actId="1076"/>
        <pc:sldMkLst>
          <pc:docMk/>
          <pc:sldMk cId="0" sldId="9972"/>
        </pc:sldMkLst>
      </pc:sldChg>
      <pc:sldChg chg="modSp mod">
        <pc:chgData name="Msgr. Trevor Murray" userId="d6564771-ca8b-4373-aa26-3cad18547140" providerId="ADAL" clId="{E0634435-EB51-9940-8E9B-9951FC0DB912}" dt="2023-08-29T22:42:26.754" v="167" actId="20577"/>
        <pc:sldMkLst>
          <pc:docMk/>
          <pc:sldMk cId="2182778831" sldId="10111"/>
        </pc:sldMkLst>
      </pc:sldChg>
      <pc:sldChg chg="addSp delSp modSp mod">
        <pc:chgData name="Msgr. Trevor Murray" userId="d6564771-ca8b-4373-aa26-3cad18547140" providerId="ADAL" clId="{E0634435-EB51-9940-8E9B-9951FC0DB912}" dt="2023-08-29T22:27:33.401" v="20" actId="26606"/>
        <pc:sldMkLst>
          <pc:docMk/>
          <pc:sldMk cId="2884146256" sldId="10438"/>
        </pc:sldMkLst>
      </pc:sldChg>
      <pc:sldChg chg="del">
        <pc:chgData name="Msgr. Trevor Murray" userId="d6564771-ca8b-4373-aa26-3cad18547140" providerId="ADAL" clId="{E0634435-EB51-9940-8E9B-9951FC0DB912}" dt="2023-08-29T22:32:49.250" v="89" actId="2696"/>
        <pc:sldMkLst>
          <pc:docMk/>
          <pc:sldMk cId="2278121153" sldId="10735"/>
        </pc:sldMkLst>
      </pc:sldChg>
      <pc:sldChg chg="del">
        <pc:chgData name="Msgr. Trevor Murray" userId="d6564771-ca8b-4373-aa26-3cad18547140" providerId="ADAL" clId="{E0634435-EB51-9940-8E9B-9951FC0DB912}" dt="2023-08-29T22:34:55.566" v="108" actId="2696"/>
        <pc:sldMkLst>
          <pc:docMk/>
          <pc:sldMk cId="3476921746" sldId="10739"/>
        </pc:sldMkLst>
      </pc:sldChg>
      <pc:sldChg chg="del">
        <pc:chgData name="Msgr. Trevor Murray" userId="d6564771-ca8b-4373-aa26-3cad18547140" providerId="ADAL" clId="{E0634435-EB51-9940-8E9B-9951FC0DB912}" dt="2023-08-29T22:28:09.058" v="28" actId="2696"/>
        <pc:sldMkLst>
          <pc:docMk/>
          <pc:sldMk cId="159685401" sldId="10770"/>
        </pc:sldMkLst>
      </pc:sldChg>
      <pc:sldChg chg="del">
        <pc:chgData name="Msgr. Trevor Murray" userId="d6564771-ca8b-4373-aa26-3cad18547140" providerId="ADAL" clId="{E0634435-EB51-9940-8E9B-9951FC0DB912}" dt="2023-08-29T22:28:14.890" v="31" actId="2696"/>
        <pc:sldMkLst>
          <pc:docMk/>
          <pc:sldMk cId="3139601910" sldId="10771"/>
        </pc:sldMkLst>
      </pc:sldChg>
      <pc:sldChg chg="del">
        <pc:chgData name="Msgr. Trevor Murray" userId="d6564771-ca8b-4373-aa26-3cad18547140" providerId="ADAL" clId="{E0634435-EB51-9940-8E9B-9951FC0DB912}" dt="2023-08-29T22:28:20.481" v="34" actId="2696"/>
        <pc:sldMkLst>
          <pc:docMk/>
          <pc:sldMk cId="453141870" sldId="10772"/>
        </pc:sldMkLst>
      </pc:sldChg>
      <pc:sldChg chg="del">
        <pc:chgData name="Msgr. Trevor Murray" userId="d6564771-ca8b-4373-aa26-3cad18547140" providerId="ADAL" clId="{E0634435-EB51-9940-8E9B-9951FC0DB912}" dt="2023-08-29T22:28:47.165" v="40" actId="2696"/>
        <pc:sldMkLst>
          <pc:docMk/>
          <pc:sldMk cId="2900565291" sldId="10773"/>
        </pc:sldMkLst>
      </pc:sldChg>
      <pc:sldChg chg="del">
        <pc:chgData name="Msgr. Trevor Murray" userId="d6564771-ca8b-4373-aa26-3cad18547140" providerId="ADAL" clId="{E0634435-EB51-9940-8E9B-9951FC0DB912}" dt="2023-08-29T22:28:41.638" v="38" actId="2696"/>
        <pc:sldMkLst>
          <pc:docMk/>
          <pc:sldMk cId="3736949091" sldId="10774"/>
        </pc:sldMkLst>
      </pc:sldChg>
      <pc:sldChg chg="del">
        <pc:chgData name="Msgr. Trevor Murray" userId="d6564771-ca8b-4373-aa26-3cad18547140" providerId="ADAL" clId="{E0634435-EB51-9940-8E9B-9951FC0DB912}" dt="2023-08-29T22:28:51.505" v="42" actId="2696"/>
        <pc:sldMkLst>
          <pc:docMk/>
          <pc:sldMk cId="1743719106" sldId="10775"/>
        </pc:sldMkLst>
      </pc:sldChg>
      <pc:sldChg chg="del">
        <pc:chgData name="Msgr. Trevor Murray" userId="d6564771-ca8b-4373-aa26-3cad18547140" providerId="ADAL" clId="{E0634435-EB51-9940-8E9B-9951FC0DB912}" dt="2023-08-29T22:28:55.398" v="44" actId="2696"/>
        <pc:sldMkLst>
          <pc:docMk/>
          <pc:sldMk cId="680101300" sldId="10776"/>
        </pc:sldMkLst>
      </pc:sldChg>
      <pc:sldChg chg="del">
        <pc:chgData name="Msgr. Trevor Murray" userId="d6564771-ca8b-4373-aa26-3cad18547140" providerId="ADAL" clId="{E0634435-EB51-9940-8E9B-9951FC0DB912}" dt="2023-08-29T22:29:00.381" v="46" actId="2696"/>
        <pc:sldMkLst>
          <pc:docMk/>
          <pc:sldMk cId="4059799625" sldId="10777"/>
        </pc:sldMkLst>
      </pc:sldChg>
      <pc:sldChg chg="del">
        <pc:chgData name="Msgr. Trevor Murray" userId="d6564771-ca8b-4373-aa26-3cad18547140" providerId="ADAL" clId="{E0634435-EB51-9940-8E9B-9951FC0DB912}" dt="2023-08-29T22:29:14.801" v="52" actId="2696"/>
        <pc:sldMkLst>
          <pc:docMk/>
          <pc:sldMk cId="3488766890" sldId="10778"/>
        </pc:sldMkLst>
      </pc:sldChg>
      <pc:sldChg chg="del">
        <pc:chgData name="Msgr. Trevor Murray" userId="d6564771-ca8b-4373-aa26-3cad18547140" providerId="ADAL" clId="{E0634435-EB51-9940-8E9B-9951FC0DB912}" dt="2023-08-29T22:29:10.066" v="50" actId="2696"/>
        <pc:sldMkLst>
          <pc:docMk/>
          <pc:sldMk cId="450362674" sldId="10779"/>
        </pc:sldMkLst>
      </pc:sldChg>
      <pc:sldChg chg="del">
        <pc:chgData name="Msgr. Trevor Murray" userId="d6564771-ca8b-4373-aa26-3cad18547140" providerId="ADAL" clId="{E0634435-EB51-9940-8E9B-9951FC0DB912}" dt="2023-08-29T22:29:21.325" v="54" actId="2696"/>
        <pc:sldMkLst>
          <pc:docMk/>
          <pc:sldMk cId="450122995" sldId="10780"/>
        </pc:sldMkLst>
      </pc:sldChg>
      <pc:sldChg chg="del">
        <pc:chgData name="Msgr. Trevor Murray" userId="d6564771-ca8b-4373-aa26-3cad18547140" providerId="ADAL" clId="{E0634435-EB51-9940-8E9B-9951FC0DB912}" dt="2023-08-29T22:29:26.216" v="56" actId="2696"/>
        <pc:sldMkLst>
          <pc:docMk/>
          <pc:sldMk cId="4246001550" sldId="10781"/>
        </pc:sldMkLst>
      </pc:sldChg>
      <pc:sldChg chg="del">
        <pc:chgData name="Msgr. Trevor Murray" userId="d6564771-ca8b-4373-aa26-3cad18547140" providerId="ADAL" clId="{E0634435-EB51-9940-8E9B-9951FC0DB912}" dt="2023-08-29T22:29:35.621" v="60" actId="2696"/>
        <pc:sldMkLst>
          <pc:docMk/>
          <pc:sldMk cId="2267089926" sldId="10782"/>
        </pc:sldMkLst>
      </pc:sldChg>
      <pc:sldChg chg="del">
        <pc:chgData name="Msgr. Trevor Murray" userId="d6564771-ca8b-4373-aa26-3cad18547140" providerId="ADAL" clId="{E0634435-EB51-9940-8E9B-9951FC0DB912}" dt="2023-08-29T22:29:39.210" v="62" actId="2696"/>
        <pc:sldMkLst>
          <pc:docMk/>
          <pc:sldMk cId="2134568017" sldId="10783"/>
        </pc:sldMkLst>
      </pc:sldChg>
      <pc:sldChg chg="del">
        <pc:chgData name="Msgr. Trevor Murray" userId="d6564771-ca8b-4373-aa26-3cad18547140" providerId="ADAL" clId="{E0634435-EB51-9940-8E9B-9951FC0DB912}" dt="2023-08-29T22:29:43.159" v="64" actId="2696"/>
        <pc:sldMkLst>
          <pc:docMk/>
          <pc:sldMk cId="3728104287" sldId="10784"/>
        </pc:sldMkLst>
      </pc:sldChg>
      <pc:sldChg chg="del">
        <pc:chgData name="Msgr. Trevor Murray" userId="d6564771-ca8b-4373-aa26-3cad18547140" providerId="ADAL" clId="{E0634435-EB51-9940-8E9B-9951FC0DB912}" dt="2023-08-29T22:29:50.954" v="66" actId="2696"/>
        <pc:sldMkLst>
          <pc:docMk/>
          <pc:sldMk cId="3069425776" sldId="10785"/>
        </pc:sldMkLst>
      </pc:sldChg>
      <pc:sldChg chg="del">
        <pc:chgData name="Msgr. Trevor Murray" userId="d6564771-ca8b-4373-aa26-3cad18547140" providerId="ADAL" clId="{E0634435-EB51-9940-8E9B-9951FC0DB912}" dt="2023-08-29T22:29:56.314" v="68" actId="2696"/>
        <pc:sldMkLst>
          <pc:docMk/>
          <pc:sldMk cId="1673064839" sldId="10786"/>
        </pc:sldMkLst>
      </pc:sldChg>
      <pc:sldChg chg="del">
        <pc:chgData name="Msgr. Trevor Murray" userId="d6564771-ca8b-4373-aa26-3cad18547140" providerId="ADAL" clId="{E0634435-EB51-9940-8E9B-9951FC0DB912}" dt="2023-08-29T22:30:01.315" v="70" actId="2696"/>
        <pc:sldMkLst>
          <pc:docMk/>
          <pc:sldMk cId="914340124" sldId="10787"/>
        </pc:sldMkLst>
      </pc:sldChg>
      <pc:sldChg chg="del">
        <pc:chgData name="Msgr. Trevor Murray" userId="d6564771-ca8b-4373-aa26-3cad18547140" providerId="ADAL" clId="{E0634435-EB51-9940-8E9B-9951FC0DB912}" dt="2023-08-29T22:30:09.232" v="72" actId="2696"/>
        <pc:sldMkLst>
          <pc:docMk/>
          <pc:sldMk cId="2263318490" sldId="10788"/>
        </pc:sldMkLst>
      </pc:sldChg>
      <pc:sldChg chg="del">
        <pc:chgData name="Msgr. Trevor Murray" userId="d6564771-ca8b-4373-aa26-3cad18547140" providerId="ADAL" clId="{E0634435-EB51-9940-8E9B-9951FC0DB912}" dt="2023-08-29T22:30:19.800" v="76" actId="2696"/>
        <pc:sldMkLst>
          <pc:docMk/>
          <pc:sldMk cId="4219212943" sldId="10789"/>
        </pc:sldMkLst>
      </pc:sldChg>
      <pc:sldChg chg="del">
        <pc:chgData name="Msgr. Trevor Murray" userId="d6564771-ca8b-4373-aa26-3cad18547140" providerId="ADAL" clId="{E0634435-EB51-9940-8E9B-9951FC0DB912}" dt="2023-08-29T22:30:23.260" v="78" actId="2696"/>
        <pc:sldMkLst>
          <pc:docMk/>
          <pc:sldMk cId="1990482481" sldId="10790"/>
        </pc:sldMkLst>
      </pc:sldChg>
      <pc:sldChg chg="del">
        <pc:chgData name="Msgr. Trevor Murray" userId="d6564771-ca8b-4373-aa26-3cad18547140" providerId="ADAL" clId="{E0634435-EB51-9940-8E9B-9951FC0DB912}" dt="2023-08-29T22:30:38.947" v="82" actId="2696"/>
        <pc:sldMkLst>
          <pc:docMk/>
          <pc:sldMk cId="389416376" sldId="10791"/>
        </pc:sldMkLst>
      </pc:sldChg>
      <pc:sldChg chg="del">
        <pc:chgData name="Msgr. Trevor Murray" userId="d6564771-ca8b-4373-aa26-3cad18547140" providerId="ADAL" clId="{E0634435-EB51-9940-8E9B-9951FC0DB912}" dt="2023-08-29T22:30:31.853" v="79" actId="2696"/>
        <pc:sldMkLst>
          <pc:docMk/>
          <pc:sldMk cId="1335663567" sldId="10792"/>
        </pc:sldMkLst>
      </pc:sldChg>
      <pc:sldChg chg="del">
        <pc:chgData name="Msgr. Trevor Murray" userId="d6564771-ca8b-4373-aa26-3cad18547140" providerId="ADAL" clId="{E0634435-EB51-9940-8E9B-9951FC0DB912}" dt="2023-08-29T22:29:30.734" v="58" actId="2696"/>
        <pc:sldMkLst>
          <pc:docMk/>
          <pc:sldMk cId="1844736066" sldId="10817"/>
        </pc:sldMkLst>
      </pc:sldChg>
      <pc:sldChg chg="del">
        <pc:chgData name="Msgr. Trevor Murray" userId="d6564771-ca8b-4373-aa26-3cad18547140" providerId="ADAL" clId="{E0634435-EB51-9940-8E9B-9951FC0DB912}" dt="2023-08-29T23:54:31.577" v="218" actId="2696"/>
        <pc:sldMkLst>
          <pc:docMk/>
          <pc:sldMk cId="3519439426" sldId="10831"/>
        </pc:sldMkLst>
      </pc:sldChg>
      <pc:sldChg chg="del">
        <pc:chgData name="Msgr. Trevor Murray" userId="d6564771-ca8b-4373-aa26-3cad18547140" providerId="ADAL" clId="{E0634435-EB51-9940-8E9B-9951FC0DB912}" dt="2023-08-29T22:48:28.208" v="179" actId="2696"/>
        <pc:sldMkLst>
          <pc:docMk/>
          <pc:sldMk cId="0" sldId="10840"/>
        </pc:sldMkLst>
      </pc:sldChg>
      <pc:sldChg chg="del">
        <pc:chgData name="Msgr. Trevor Murray" userId="d6564771-ca8b-4373-aa26-3cad18547140" providerId="ADAL" clId="{E0634435-EB51-9940-8E9B-9951FC0DB912}" dt="2023-08-29T22:48:28.556" v="180" actId="2696"/>
        <pc:sldMkLst>
          <pc:docMk/>
          <pc:sldMk cId="0" sldId="10841"/>
        </pc:sldMkLst>
      </pc:sldChg>
      <pc:sldChg chg="del">
        <pc:chgData name="Msgr. Trevor Murray" userId="d6564771-ca8b-4373-aa26-3cad18547140" providerId="ADAL" clId="{E0634435-EB51-9940-8E9B-9951FC0DB912}" dt="2023-08-29T22:48:28.844" v="181" actId="2696"/>
        <pc:sldMkLst>
          <pc:docMk/>
          <pc:sldMk cId="208966193" sldId="10842"/>
        </pc:sldMkLst>
      </pc:sldChg>
      <pc:sldChg chg="del">
        <pc:chgData name="Msgr. Trevor Murray" userId="d6564771-ca8b-4373-aa26-3cad18547140" providerId="ADAL" clId="{E0634435-EB51-9940-8E9B-9951FC0DB912}" dt="2023-08-29T22:48:29.181" v="182" actId="2696"/>
        <pc:sldMkLst>
          <pc:docMk/>
          <pc:sldMk cId="0" sldId="10843"/>
        </pc:sldMkLst>
      </pc:sldChg>
      <pc:sldChg chg="del">
        <pc:chgData name="Msgr. Trevor Murray" userId="d6564771-ca8b-4373-aa26-3cad18547140" providerId="ADAL" clId="{E0634435-EB51-9940-8E9B-9951FC0DB912}" dt="2023-08-29T22:48:29.524" v="183" actId="2696"/>
        <pc:sldMkLst>
          <pc:docMk/>
          <pc:sldMk cId="488107794" sldId="10844"/>
        </pc:sldMkLst>
      </pc:sldChg>
      <pc:sldChg chg="del">
        <pc:chgData name="Msgr. Trevor Murray" userId="d6564771-ca8b-4373-aa26-3cad18547140" providerId="ADAL" clId="{E0634435-EB51-9940-8E9B-9951FC0DB912}" dt="2023-08-29T22:48:31.288" v="188" actId="2696"/>
        <pc:sldMkLst>
          <pc:docMk/>
          <pc:sldMk cId="0" sldId="10845"/>
        </pc:sldMkLst>
      </pc:sldChg>
      <pc:sldChg chg="del">
        <pc:chgData name="Msgr. Trevor Murray" userId="d6564771-ca8b-4373-aa26-3cad18547140" providerId="ADAL" clId="{E0634435-EB51-9940-8E9B-9951FC0DB912}" dt="2023-08-29T22:48:31.741" v="189" actId="2696"/>
        <pc:sldMkLst>
          <pc:docMk/>
          <pc:sldMk cId="2732408515" sldId="10846"/>
        </pc:sldMkLst>
      </pc:sldChg>
      <pc:sldChg chg="del">
        <pc:chgData name="Msgr. Trevor Murray" userId="d6564771-ca8b-4373-aa26-3cad18547140" providerId="ADAL" clId="{E0634435-EB51-9940-8E9B-9951FC0DB912}" dt="2023-08-29T23:21:18.536" v="209" actId="2696"/>
        <pc:sldMkLst>
          <pc:docMk/>
          <pc:sldMk cId="0" sldId="10847"/>
        </pc:sldMkLst>
      </pc:sldChg>
      <pc:sldChg chg="modSp del mod">
        <pc:chgData name="Msgr. Trevor Murray" userId="d6564771-ca8b-4373-aa26-3cad18547140" providerId="ADAL" clId="{E0634435-EB51-9940-8E9B-9951FC0DB912}" dt="2023-08-29T23:21:18.958" v="210" actId="2696"/>
        <pc:sldMkLst>
          <pc:docMk/>
          <pc:sldMk cId="0" sldId="10848"/>
        </pc:sldMkLst>
      </pc:sldChg>
      <pc:sldChg chg="del">
        <pc:chgData name="Msgr. Trevor Murray" userId="d6564771-ca8b-4373-aa26-3cad18547140" providerId="ADAL" clId="{E0634435-EB51-9940-8E9B-9951FC0DB912}" dt="2023-08-29T23:21:19.334" v="211" actId="2696"/>
        <pc:sldMkLst>
          <pc:docMk/>
          <pc:sldMk cId="3931545818" sldId="10849"/>
        </pc:sldMkLst>
      </pc:sldChg>
      <pc:sldChg chg="del">
        <pc:chgData name="Msgr. Trevor Murray" userId="d6564771-ca8b-4373-aa26-3cad18547140" providerId="ADAL" clId="{E0634435-EB51-9940-8E9B-9951FC0DB912}" dt="2023-08-29T23:21:19.758" v="212" actId="2696"/>
        <pc:sldMkLst>
          <pc:docMk/>
          <pc:sldMk cId="3143704116" sldId="10850"/>
        </pc:sldMkLst>
      </pc:sldChg>
      <pc:sldChg chg="del">
        <pc:chgData name="Msgr. Trevor Murray" userId="d6564771-ca8b-4373-aa26-3cad18547140" providerId="ADAL" clId="{E0634435-EB51-9940-8E9B-9951FC0DB912}" dt="2023-08-29T23:21:20.211" v="213" actId="2696"/>
        <pc:sldMkLst>
          <pc:docMk/>
          <pc:sldMk cId="0" sldId="10851"/>
        </pc:sldMkLst>
      </pc:sldChg>
      <pc:sldChg chg="del">
        <pc:chgData name="Msgr. Trevor Murray" userId="d6564771-ca8b-4373-aa26-3cad18547140" providerId="ADAL" clId="{E0634435-EB51-9940-8E9B-9951FC0DB912}" dt="2023-08-29T22:52:25.528" v="195" actId="2696"/>
        <pc:sldMkLst>
          <pc:docMk/>
          <pc:sldMk cId="0" sldId="10852"/>
        </pc:sldMkLst>
      </pc:sldChg>
      <pc:sldChg chg="del">
        <pc:chgData name="Msgr. Trevor Murray" userId="d6564771-ca8b-4373-aa26-3cad18547140" providerId="ADAL" clId="{E0634435-EB51-9940-8E9B-9951FC0DB912}" dt="2023-08-29T22:54:42.138" v="200" actId="2696"/>
        <pc:sldMkLst>
          <pc:docMk/>
          <pc:sldMk cId="864881326" sldId="10853"/>
        </pc:sldMkLst>
      </pc:sldChg>
      <pc:sldChg chg="del">
        <pc:chgData name="Msgr. Trevor Murray" userId="d6564771-ca8b-4373-aa26-3cad18547140" providerId="ADAL" clId="{E0634435-EB51-9940-8E9B-9951FC0DB912}" dt="2023-08-29T22:54:42.589" v="201" actId="2696"/>
        <pc:sldMkLst>
          <pc:docMk/>
          <pc:sldMk cId="4173917919" sldId="10854"/>
        </pc:sldMkLst>
      </pc:sldChg>
      <pc:sldChg chg="del">
        <pc:chgData name="Msgr. Trevor Murray" userId="d6564771-ca8b-4373-aa26-3cad18547140" providerId="ADAL" clId="{E0634435-EB51-9940-8E9B-9951FC0DB912}" dt="2023-08-29T22:54:42.992" v="202" actId="2696"/>
        <pc:sldMkLst>
          <pc:docMk/>
          <pc:sldMk cId="3129917796" sldId="10855"/>
        </pc:sldMkLst>
      </pc:sldChg>
      <pc:sldChg chg="del">
        <pc:chgData name="Msgr. Trevor Murray" userId="d6564771-ca8b-4373-aa26-3cad18547140" providerId="ADAL" clId="{E0634435-EB51-9940-8E9B-9951FC0DB912}" dt="2023-08-29T22:54:43.933" v="204" actId="2696"/>
        <pc:sldMkLst>
          <pc:docMk/>
          <pc:sldMk cId="3638652611" sldId="10856"/>
        </pc:sldMkLst>
      </pc:sldChg>
      <pc:sldChg chg="del">
        <pc:chgData name="Msgr. Trevor Murray" userId="d6564771-ca8b-4373-aa26-3cad18547140" providerId="ADAL" clId="{E0634435-EB51-9940-8E9B-9951FC0DB912}" dt="2023-08-29T22:54:45.455" v="207" actId="2696"/>
        <pc:sldMkLst>
          <pc:docMk/>
          <pc:sldMk cId="3316371679" sldId="10857"/>
        </pc:sldMkLst>
      </pc:sldChg>
      <pc:sldChg chg="del">
        <pc:chgData name="Msgr. Trevor Murray" userId="d6564771-ca8b-4373-aa26-3cad18547140" providerId="ADAL" clId="{E0634435-EB51-9940-8E9B-9951FC0DB912}" dt="2023-08-29T22:30:34.503" v="80" actId="2696"/>
        <pc:sldMkLst>
          <pc:docMk/>
          <pc:sldMk cId="487490413" sldId="10858"/>
        </pc:sldMkLst>
      </pc:sldChg>
      <pc:sldChg chg="ord">
        <pc:chgData name="Msgr. Trevor Murray" userId="d6564771-ca8b-4373-aa26-3cad18547140" providerId="ADAL" clId="{E0634435-EB51-9940-8E9B-9951FC0DB912}" dt="2023-08-29T23:54:38.491" v="219" actId="20578"/>
        <pc:sldMkLst>
          <pc:docMk/>
          <pc:sldMk cId="2510583002" sldId="10859"/>
        </pc:sldMkLst>
      </pc:sldChg>
      <pc:sldChg chg="add ord">
        <pc:chgData name="Msgr. Trevor Murray" userId="d6564771-ca8b-4373-aa26-3cad18547140" providerId="ADAL" clId="{E0634435-EB51-9940-8E9B-9951FC0DB912}" dt="2023-08-29T22:28:07.407" v="27" actId="20578"/>
        <pc:sldMkLst>
          <pc:docMk/>
          <pc:sldMk cId="1738655451" sldId="10860"/>
        </pc:sldMkLst>
      </pc:sldChg>
      <pc:sldChg chg="add ord">
        <pc:chgData name="Msgr. Trevor Murray" userId="d6564771-ca8b-4373-aa26-3cad18547140" providerId="ADAL" clId="{E0634435-EB51-9940-8E9B-9951FC0DB912}" dt="2023-08-29T22:28:14.162" v="30" actId="20578"/>
        <pc:sldMkLst>
          <pc:docMk/>
          <pc:sldMk cId="1028289652" sldId="10861"/>
        </pc:sldMkLst>
      </pc:sldChg>
      <pc:sldChg chg="add ord">
        <pc:chgData name="Msgr. Trevor Murray" userId="d6564771-ca8b-4373-aa26-3cad18547140" providerId="ADAL" clId="{E0634435-EB51-9940-8E9B-9951FC0DB912}" dt="2023-08-29T22:28:19.466" v="33" actId="20578"/>
        <pc:sldMkLst>
          <pc:docMk/>
          <pc:sldMk cId="2463638538" sldId="10862"/>
        </pc:sldMkLst>
      </pc:sldChg>
      <pc:sldChg chg="add del">
        <pc:chgData name="Msgr. Trevor Murray" userId="d6564771-ca8b-4373-aa26-3cad18547140" providerId="ADAL" clId="{E0634435-EB51-9940-8E9B-9951FC0DB912}" dt="2023-08-29T22:28:40.034" v="37" actId="2696"/>
        <pc:sldMkLst>
          <pc:docMk/>
          <pc:sldMk cId="4039481580" sldId="10863"/>
        </pc:sldMkLst>
      </pc:sldChg>
      <pc:sldChg chg="add">
        <pc:chgData name="Msgr. Trevor Murray" userId="d6564771-ca8b-4373-aa26-3cad18547140" providerId="ADAL" clId="{E0634435-EB51-9940-8E9B-9951FC0DB912}" dt="2023-08-29T22:28:45.386" v="39"/>
        <pc:sldMkLst>
          <pc:docMk/>
          <pc:sldMk cId="3742628261" sldId="10864"/>
        </pc:sldMkLst>
      </pc:sldChg>
      <pc:sldChg chg="add del">
        <pc:chgData name="Msgr. Trevor Murray" userId="d6564771-ca8b-4373-aa26-3cad18547140" providerId="ADAL" clId="{E0634435-EB51-9940-8E9B-9951FC0DB912}" dt="2023-08-29T22:35:23.423" v="110" actId="2696"/>
        <pc:sldMkLst>
          <pc:docMk/>
          <pc:sldMk cId="1372925310" sldId="10865"/>
        </pc:sldMkLst>
      </pc:sldChg>
      <pc:sldChg chg="add">
        <pc:chgData name="Msgr. Trevor Murray" userId="d6564771-ca8b-4373-aa26-3cad18547140" providerId="ADAL" clId="{E0634435-EB51-9940-8E9B-9951FC0DB912}" dt="2023-08-29T22:28:54.111" v="43"/>
        <pc:sldMkLst>
          <pc:docMk/>
          <pc:sldMk cId="3403839939" sldId="10866"/>
        </pc:sldMkLst>
      </pc:sldChg>
      <pc:sldChg chg="add del">
        <pc:chgData name="Msgr. Trevor Murray" userId="d6564771-ca8b-4373-aa26-3cad18547140" providerId="ADAL" clId="{E0634435-EB51-9940-8E9B-9951FC0DB912}" dt="2023-08-29T22:35:02.165" v="109" actId="2696"/>
        <pc:sldMkLst>
          <pc:docMk/>
          <pc:sldMk cId="2406563659" sldId="10867"/>
        </pc:sldMkLst>
      </pc:sldChg>
      <pc:sldChg chg="add">
        <pc:chgData name="Msgr. Trevor Murray" userId="d6564771-ca8b-4373-aa26-3cad18547140" providerId="ADAL" clId="{E0634435-EB51-9940-8E9B-9951FC0DB912}" dt="2023-08-29T22:29:08.243" v="49"/>
        <pc:sldMkLst>
          <pc:docMk/>
          <pc:sldMk cId="504258365" sldId="10868"/>
        </pc:sldMkLst>
      </pc:sldChg>
      <pc:sldChg chg="add del">
        <pc:chgData name="Msgr. Trevor Murray" userId="d6564771-ca8b-4373-aa26-3cad18547140" providerId="ADAL" clId="{E0634435-EB51-9940-8E9B-9951FC0DB912}" dt="2023-08-29T22:29:05.571" v="48" actId="2696"/>
        <pc:sldMkLst>
          <pc:docMk/>
          <pc:sldMk cId="1525759574" sldId="10868"/>
        </pc:sldMkLst>
      </pc:sldChg>
      <pc:sldChg chg="add del ord">
        <pc:chgData name="Msgr. Trevor Murray" userId="d6564771-ca8b-4373-aa26-3cad18547140" providerId="ADAL" clId="{E0634435-EB51-9940-8E9B-9951FC0DB912}" dt="2023-08-29T22:36:00.274" v="112" actId="2696"/>
        <pc:sldMkLst>
          <pc:docMk/>
          <pc:sldMk cId="2936327715" sldId="10869"/>
        </pc:sldMkLst>
      </pc:sldChg>
      <pc:sldChg chg="add">
        <pc:chgData name="Msgr. Trevor Murray" userId="d6564771-ca8b-4373-aa26-3cad18547140" providerId="ADAL" clId="{E0634435-EB51-9940-8E9B-9951FC0DB912}" dt="2023-08-29T22:29:19.989" v="53"/>
        <pc:sldMkLst>
          <pc:docMk/>
          <pc:sldMk cId="1994811777" sldId="10870"/>
        </pc:sldMkLst>
      </pc:sldChg>
      <pc:sldChg chg="add">
        <pc:chgData name="Msgr. Trevor Murray" userId="d6564771-ca8b-4373-aa26-3cad18547140" providerId="ADAL" clId="{E0634435-EB51-9940-8E9B-9951FC0DB912}" dt="2023-08-29T22:29:24.448" v="55"/>
        <pc:sldMkLst>
          <pc:docMk/>
          <pc:sldMk cId="2539558766" sldId="10871"/>
        </pc:sldMkLst>
      </pc:sldChg>
      <pc:sldChg chg="add">
        <pc:chgData name="Msgr. Trevor Murray" userId="d6564771-ca8b-4373-aa26-3cad18547140" providerId="ADAL" clId="{E0634435-EB51-9940-8E9B-9951FC0DB912}" dt="2023-08-29T22:29:29.553" v="57"/>
        <pc:sldMkLst>
          <pc:docMk/>
          <pc:sldMk cId="3879545297" sldId="10872"/>
        </pc:sldMkLst>
      </pc:sldChg>
      <pc:sldChg chg="add">
        <pc:chgData name="Msgr. Trevor Murray" userId="d6564771-ca8b-4373-aa26-3cad18547140" providerId="ADAL" clId="{E0634435-EB51-9940-8E9B-9951FC0DB912}" dt="2023-08-29T22:29:33.921" v="59"/>
        <pc:sldMkLst>
          <pc:docMk/>
          <pc:sldMk cId="2112335585" sldId="10873"/>
        </pc:sldMkLst>
      </pc:sldChg>
      <pc:sldChg chg="add">
        <pc:chgData name="Msgr. Trevor Murray" userId="d6564771-ca8b-4373-aa26-3cad18547140" providerId="ADAL" clId="{E0634435-EB51-9940-8E9B-9951FC0DB912}" dt="2023-08-29T22:29:38.115" v="61"/>
        <pc:sldMkLst>
          <pc:docMk/>
          <pc:sldMk cId="4192516666" sldId="10874"/>
        </pc:sldMkLst>
      </pc:sldChg>
      <pc:sldChg chg="add">
        <pc:chgData name="Msgr. Trevor Murray" userId="d6564771-ca8b-4373-aa26-3cad18547140" providerId="ADAL" clId="{E0634435-EB51-9940-8E9B-9951FC0DB912}" dt="2023-08-29T22:29:41.959" v="63"/>
        <pc:sldMkLst>
          <pc:docMk/>
          <pc:sldMk cId="3921530871" sldId="10875"/>
        </pc:sldMkLst>
      </pc:sldChg>
      <pc:sldChg chg="add">
        <pc:chgData name="Msgr. Trevor Murray" userId="d6564771-ca8b-4373-aa26-3cad18547140" providerId="ADAL" clId="{E0634435-EB51-9940-8E9B-9951FC0DB912}" dt="2023-08-29T22:29:49.294" v="65"/>
        <pc:sldMkLst>
          <pc:docMk/>
          <pc:sldMk cId="1745382562" sldId="10876"/>
        </pc:sldMkLst>
      </pc:sldChg>
      <pc:sldChg chg="add">
        <pc:chgData name="Msgr. Trevor Murray" userId="d6564771-ca8b-4373-aa26-3cad18547140" providerId="ADAL" clId="{E0634435-EB51-9940-8E9B-9951FC0DB912}" dt="2023-08-29T22:29:54.844" v="67"/>
        <pc:sldMkLst>
          <pc:docMk/>
          <pc:sldMk cId="328480122" sldId="10877"/>
        </pc:sldMkLst>
      </pc:sldChg>
      <pc:sldChg chg="add">
        <pc:chgData name="Msgr. Trevor Murray" userId="d6564771-ca8b-4373-aa26-3cad18547140" providerId="ADAL" clId="{E0634435-EB51-9940-8E9B-9951FC0DB912}" dt="2023-08-29T22:29:59.342" v="69"/>
        <pc:sldMkLst>
          <pc:docMk/>
          <pc:sldMk cId="2851874810" sldId="10878"/>
        </pc:sldMkLst>
      </pc:sldChg>
      <pc:sldChg chg="add">
        <pc:chgData name="Msgr. Trevor Murray" userId="d6564771-ca8b-4373-aa26-3cad18547140" providerId="ADAL" clId="{E0634435-EB51-9940-8E9B-9951FC0DB912}" dt="2023-08-29T22:30:07.940" v="71"/>
        <pc:sldMkLst>
          <pc:docMk/>
          <pc:sldMk cId="1960644706" sldId="10879"/>
        </pc:sldMkLst>
      </pc:sldChg>
      <pc:sldChg chg="add del">
        <pc:chgData name="Msgr. Trevor Murray" userId="d6564771-ca8b-4373-aa26-3cad18547140" providerId="ADAL" clId="{E0634435-EB51-9940-8E9B-9951FC0DB912}" dt="2023-08-29T22:30:18.445" v="75" actId="2696"/>
        <pc:sldMkLst>
          <pc:docMk/>
          <pc:sldMk cId="94115284" sldId="10880"/>
        </pc:sldMkLst>
      </pc:sldChg>
      <pc:sldChg chg="add">
        <pc:chgData name="Msgr. Trevor Murray" userId="d6564771-ca8b-4373-aa26-3cad18547140" providerId="ADAL" clId="{E0634435-EB51-9940-8E9B-9951FC0DB912}" dt="2023-08-29T22:30:21.580" v="77"/>
        <pc:sldMkLst>
          <pc:docMk/>
          <pc:sldMk cId="3492098109" sldId="10881"/>
        </pc:sldMkLst>
      </pc:sldChg>
      <pc:sldChg chg="add">
        <pc:chgData name="Msgr. Trevor Murray" userId="d6564771-ca8b-4373-aa26-3cad18547140" providerId="ADAL" clId="{E0634435-EB51-9940-8E9B-9951FC0DB912}" dt="2023-08-29T22:30:37.156" v="81"/>
        <pc:sldMkLst>
          <pc:docMk/>
          <pc:sldMk cId="2906527597" sldId="10882"/>
        </pc:sldMkLst>
      </pc:sldChg>
      <pc:sldChg chg="add">
        <pc:chgData name="Msgr. Trevor Murray" userId="d6564771-ca8b-4373-aa26-3cad18547140" providerId="ADAL" clId="{E0634435-EB51-9940-8E9B-9951FC0DB912}" dt="2023-08-29T22:48:24.954" v="178"/>
        <pc:sldMkLst>
          <pc:docMk/>
          <pc:sldMk cId="0" sldId="10883"/>
        </pc:sldMkLst>
      </pc:sldChg>
      <pc:sldChg chg="add">
        <pc:chgData name="Msgr. Trevor Murray" userId="d6564771-ca8b-4373-aa26-3cad18547140" providerId="ADAL" clId="{E0634435-EB51-9940-8E9B-9951FC0DB912}" dt="2023-08-29T22:48:24.954" v="178"/>
        <pc:sldMkLst>
          <pc:docMk/>
          <pc:sldMk cId="1067733689" sldId="10884"/>
        </pc:sldMkLst>
      </pc:sldChg>
      <pc:sldChg chg="add modTransition">
        <pc:chgData name="Msgr. Trevor Murray" userId="d6564771-ca8b-4373-aa26-3cad18547140" providerId="ADAL" clId="{E0634435-EB51-9940-8E9B-9951FC0DB912}" dt="2023-08-29T22:52:19.532" v="192"/>
        <pc:sldMkLst>
          <pc:docMk/>
          <pc:sldMk cId="0" sldId="10885"/>
        </pc:sldMkLst>
      </pc:sldChg>
      <pc:sldChg chg="add del">
        <pc:chgData name="Msgr. Trevor Murray" userId="d6564771-ca8b-4373-aa26-3cad18547140" providerId="ADAL" clId="{E0634435-EB51-9940-8E9B-9951FC0DB912}" dt="2023-08-29T22:48:59.237" v="191" actId="2696"/>
        <pc:sldMkLst>
          <pc:docMk/>
          <pc:sldMk cId="3568854764" sldId="10885"/>
        </pc:sldMkLst>
      </pc:sldChg>
      <pc:sldChg chg="add modTransition">
        <pc:chgData name="Msgr. Trevor Murray" userId="d6564771-ca8b-4373-aa26-3cad18547140" providerId="ADAL" clId="{E0634435-EB51-9940-8E9B-9951FC0DB912}" dt="2023-08-29T22:52:19.532" v="192"/>
        <pc:sldMkLst>
          <pc:docMk/>
          <pc:sldMk cId="0" sldId="10886"/>
        </pc:sldMkLst>
      </pc:sldChg>
      <pc:sldChg chg="add modTransition">
        <pc:chgData name="Msgr. Trevor Murray" userId="d6564771-ca8b-4373-aa26-3cad18547140" providerId="ADAL" clId="{E0634435-EB51-9940-8E9B-9951FC0DB912}" dt="2023-08-29T22:52:19.532" v="192"/>
        <pc:sldMkLst>
          <pc:docMk/>
          <pc:sldMk cId="0" sldId="10887"/>
        </pc:sldMkLst>
      </pc:sldChg>
      <pc:sldChg chg="add modTransition">
        <pc:chgData name="Msgr. Trevor Murray" userId="d6564771-ca8b-4373-aa26-3cad18547140" providerId="ADAL" clId="{E0634435-EB51-9940-8E9B-9951FC0DB912}" dt="2023-08-29T22:52:19.532" v="192"/>
        <pc:sldMkLst>
          <pc:docMk/>
          <pc:sldMk cId="0" sldId="10888"/>
        </pc:sldMkLst>
      </pc:sldChg>
      <pc:sldChg chg="add del modTransition">
        <pc:chgData name="Msgr. Trevor Murray" userId="d6564771-ca8b-4373-aa26-3cad18547140" providerId="ADAL" clId="{E0634435-EB51-9940-8E9B-9951FC0DB912}" dt="2023-08-29T22:52:44.962" v="196" actId="2696"/>
        <pc:sldMkLst>
          <pc:docMk/>
          <pc:sldMk cId="0" sldId="10889"/>
        </pc:sldMkLst>
      </pc:sldChg>
      <pc:sldChg chg="add modTransition">
        <pc:chgData name="Msgr. Trevor Murray" userId="d6564771-ca8b-4373-aa26-3cad18547140" providerId="ADAL" clId="{E0634435-EB51-9940-8E9B-9951FC0DB912}" dt="2023-08-29T22:52:19.532" v="192"/>
        <pc:sldMkLst>
          <pc:docMk/>
          <pc:sldMk cId="0" sldId="10890"/>
        </pc:sldMkLst>
      </pc:sldChg>
      <pc:sldChg chg="add modTransition">
        <pc:chgData name="Msgr. Trevor Murray" userId="d6564771-ca8b-4373-aa26-3cad18547140" providerId="ADAL" clId="{E0634435-EB51-9940-8E9B-9951FC0DB912}" dt="2023-08-29T22:54:36.588" v="199"/>
        <pc:sldMkLst>
          <pc:docMk/>
          <pc:sldMk cId="1406997011" sldId="10891"/>
        </pc:sldMkLst>
      </pc:sldChg>
      <pc:sldChg chg="add modTransition">
        <pc:chgData name="Msgr. Trevor Murray" userId="d6564771-ca8b-4373-aa26-3cad18547140" providerId="ADAL" clId="{E0634435-EB51-9940-8E9B-9951FC0DB912}" dt="2023-08-29T22:54:36.588" v="199"/>
        <pc:sldMkLst>
          <pc:docMk/>
          <pc:sldMk cId="1154592741" sldId="10892"/>
        </pc:sldMkLst>
      </pc:sldChg>
      <pc:sldChg chg="add">
        <pc:chgData name="Msgr. Trevor Murray" userId="d6564771-ca8b-4373-aa26-3cad18547140" providerId="ADAL" clId="{E0634435-EB51-9940-8E9B-9951FC0DB912}" dt="2023-08-29T23:34:19.797" v="214" actId="2890"/>
        <pc:sldMkLst>
          <pc:docMk/>
          <pc:sldMk cId="3827588235" sldId="10893"/>
        </pc:sldMkLst>
      </pc:sldChg>
      <pc:sldChg chg="add">
        <pc:chgData name="Msgr. Trevor Murray" userId="d6564771-ca8b-4373-aa26-3cad18547140" providerId="ADAL" clId="{E0634435-EB51-9940-8E9B-9951FC0DB912}" dt="2023-08-29T23:34:21.361" v="215"/>
        <pc:sldMkLst>
          <pc:docMk/>
          <pc:sldMk cId="4266961955" sldId="10894"/>
        </pc:sldMkLst>
      </pc:sldChg>
      <pc:sldChg chg="add">
        <pc:chgData name="Msgr. Trevor Murray" userId="d6564771-ca8b-4373-aa26-3cad18547140" providerId="ADAL" clId="{E0634435-EB51-9940-8E9B-9951FC0DB912}" dt="2023-08-29T23:34:21.361" v="215"/>
        <pc:sldMkLst>
          <pc:docMk/>
          <pc:sldMk cId="3120118219" sldId="10895"/>
        </pc:sldMkLst>
      </pc:sldChg>
      <pc:sldChg chg="add">
        <pc:chgData name="Msgr. Trevor Murray" userId="d6564771-ca8b-4373-aa26-3cad18547140" providerId="ADAL" clId="{E0634435-EB51-9940-8E9B-9951FC0DB912}" dt="2023-08-29T23:34:21.361" v="215"/>
        <pc:sldMkLst>
          <pc:docMk/>
          <pc:sldMk cId="4029126823" sldId="10896"/>
        </pc:sldMkLst>
      </pc:sldChg>
      <pc:sldChg chg="add">
        <pc:chgData name="Msgr. Trevor Murray" userId="d6564771-ca8b-4373-aa26-3cad18547140" providerId="ADAL" clId="{E0634435-EB51-9940-8E9B-9951FC0DB912}" dt="2023-08-29T23:42:10.369" v="216" actId="2890"/>
        <pc:sldMkLst>
          <pc:docMk/>
          <pc:sldMk cId="554593180" sldId="10897"/>
        </pc:sldMkLst>
      </pc:sldChg>
      <pc:sldChg chg="add">
        <pc:chgData name="Msgr. Trevor Murray" userId="d6564771-ca8b-4373-aa26-3cad18547140" providerId="ADAL" clId="{E0634435-EB51-9940-8E9B-9951FC0DB912}" dt="2023-08-29T23:42:12.583" v="217"/>
        <pc:sldMkLst>
          <pc:docMk/>
          <pc:sldMk cId="1220534698" sldId="10898"/>
        </pc:sldMkLst>
      </pc:sldChg>
      <pc:sldChg chg="add">
        <pc:chgData name="Msgr. Trevor Murray" userId="d6564771-ca8b-4373-aa26-3cad18547140" providerId="ADAL" clId="{E0634435-EB51-9940-8E9B-9951FC0DB912}" dt="2023-08-29T23:42:12.583" v="217"/>
        <pc:sldMkLst>
          <pc:docMk/>
          <pc:sldMk cId="46562627" sldId="10899"/>
        </pc:sldMkLst>
      </pc:sldChg>
      <pc:sldChg chg="add">
        <pc:chgData name="Msgr. Trevor Murray" userId="d6564771-ca8b-4373-aa26-3cad18547140" providerId="ADAL" clId="{E0634435-EB51-9940-8E9B-9951FC0DB912}" dt="2023-08-29T23:42:12.583" v="217"/>
        <pc:sldMkLst>
          <pc:docMk/>
          <pc:sldMk cId="1899944430" sldId="10900"/>
        </pc:sldMkLst>
      </pc:sldChg>
      <pc:sldChg chg="addSp delSp modSp add mod setBg">
        <pc:chgData name="Msgr. Trevor Murray" userId="d6564771-ca8b-4373-aa26-3cad18547140" providerId="ADAL" clId="{E0634435-EB51-9940-8E9B-9951FC0DB912}" dt="2023-08-30T21:14:28.405" v="236" actId="1076"/>
        <pc:sldMkLst>
          <pc:docMk/>
          <pc:sldMk cId="1075905349" sldId="10901"/>
        </pc:sldMkLst>
      </pc:sldChg>
      <pc:sldMasterChg chg="delSldLayout">
        <pc:chgData name="Msgr. Trevor Murray" userId="d6564771-ca8b-4373-aa26-3cad18547140" providerId="ADAL" clId="{E0634435-EB51-9940-8E9B-9951FC0DB912}" dt="2023-08-29T22:54:43.936" v="205" actId="2696"/>
        <pc:sldMasterMkLst>
          <pc:docMk/>
          <pc:sldMasterMk cId="2126473329" sldId="2147483821"/>
        </pc:sldMasterMkLst>
        <pc:sldLayoutChg chg="del">
          <pc:chgData name="Msgr. Trevor Murray" userId="d6564771-ca8b-4373-aa26-3cad18547140" providerId="ADAL" clId="{E0634435-EB51-9940-8E9B-9951FC0DB912}" dt="2023-08-29T22:54:43.936" v="205" actId="2696"/>
          <pc:sldLayoutMkLst>
            <pc:docMk/>
            <pc:sldMasterMk cId="2126473329" sldId="2147483821"/>
            <pc:sldLayoutMk cId="3777569808" sldId="2147483848"/>
          </pc:sldLayoutMkLst>
        </pc:sldLayoutChg>
      </pc:sldMasterChg>
    </pc:docChg>
  </pc:docChgLst>
  <pc:docChgLst>
    <pc:chgData name="Msgr. Trevor Murray" userId="d6564771-ca8b-4373-aa26-3cad18547140" providerId="ADAL" clId="{49868A4D-D06D-9E4A-986F-A831161E90AE}"/>
    <pc:docChg chg="undo custSel addSld delSld modSld sldOrd">
      <pc:chgData name="Msgr. Trevor Murray" userId="d6564771-ca8b-4373-aa26-3cad18547140" providerId="ADAL" clId="{49868A4D-D06D-9E4A-986F-A831161E90AE}" dt="2023-11-25T18:53:32.234" v="969" actId="20577"/>
      <pc:docMkLst>
        <pc:docMk/>
      </pc:docMkLst>
      <pc:sldChg chg="del">
        <pc:chgData name="Msgr. Trevor Murray" userId="d6564771-ca8b-4373-aa26-3cad18547140" providerId="ADAL" clId="{49868A4D-D06D-9E4A-986F-A831161E90AE}" dt="2023-11-21T19:41:04.777" v="231" actId="2696"/>
        <pc:sldMkLst>
          <pc:docMk/>
          <pc:sldMk cId="2317888874" sldId="257"/>
        </pc:sldMkLst>
      </pc:sldChg>
      <pc:sldChg chg="del">
        <pc:chgData name="Msgr. Trevor Murray" userId="d6564771-ca8b-4373-aa26-3cad18547140" providerId="ADAL" clId="{49868A4D-D06D-9E4A-986F-A831161E90AE}" dt="2023-11-21T18:11:13.778" v="125" actId="2696"/>
        <pc:sldMkLst>
          <pc:docMk/>
          <pc:sldMk cId="541526599" sldId="261"/>
        </pc:sldMkLst>
      </pc:sldChg>
      <pc:sldChg chg="add modTransition">
        <pc:chgData name="Msgr. Trevor Murray" userId="d6564771-ca8b-4373-aa26-3cad18547140" providerId="ADAL" clId="{49868A4D-D06D-9E4A-986F-A831161E90AE}" dt="2023-11-21T19:39:45.426" v="224"/>
        <pc:sldMkLst>
          <pc:docMk/>
          <pc:sldMk cId="2575098604" sldId="262"/>
        </pc:sldMkLst>
      </pc:sldChg>
      <pc:sldChg chg="add modTransition">
        <pc:chgData name="Msgr. Trevor Murray" userId="d6564771-ca8b-4373-aa26-3cad18547140" providerId="ADAL" clId="{49868A4D-D06D-9E4A-986F-A831161E90AE}" dt="2023-11-21T19:41:01.432" v="229"/>
        <pc:sldMkLst>
          <pc:docMk/>
          <pc:sldMk cId="3839829568" sldId="265"/>
        </pc:sldMkLst>
      </pc:sldChg>
      <pc:sldChg chg="add modTransition">
        <pc:chgData name="Msgr. Trevor Murray" userId="d6564771-ca8b-4373-aa26-3cad18547140" providerId="ADAL" clId="{49868A4D-D06D-9E4A-986F-A831161E90AE}" dt="2023-11-21T19:41:01.432" v="229"/>
        <pc:sldMkLst>
          <pc:docMk/>
          <pc:sldMk cId="2983379314" sldId="266"/>
        </pc:sldMkLst>
      </pc:sldChg>
      <pc:sldChg chg="modSp add mod modTransition">
        <pc:chgData name="Msgr. Trevor Murray" userId="d6564771-ca8b-4373-aa26-3cad18547140" providerId="ADAL" clId="{49868A4D-D06D-9E4A-986F-A831161E90AE}" dt="2023-11-21T19:41:33.773" v="239" actId="20577"/>
        <pc:sldMkLst>
          <pc:docMk/>
          <pc:sldMk cId="487133117" sldId="267"/>
        </pc:sldMkLst>
      </pc:sldChg>
      <pc:sldChg chg="add modTransition">
        <pc:chgData name="Msgr. Trevor Murray" userId="d6564771-ca8b-4373-aa26-3cad18547140" providerId="ADAL" clId="{49868A4D-D06D-9E4A-986F-A831161E90AE}" dt="2023-11-21T19:41:01.432" v="229"/>
        <pc:sldMkLst>
          <pc:docMk/>
          <pc:sldMk cId="289662038" sldId="268"/>
        </pc:sldMkLst>
      </pc:sldChg>
      <pc:sldChg chg="del">
        <pc:chgData name="Msgr. Trevor Murray" userId="d6564771-ca8b-4373-aa26-3cad18547140" providerId="ADAL" clId="{49868A4D-D06D-9E4A-986F-A831161E90AE}" dt="2023-11-21T18:11:14.093" v="126" actId="2696"/>
        <pc:sldMkLst>
          <pc:docMk/>
          <pc:sldMk cId="3914383640" sldId="268"/>
        </pc:sldMkLst>
      </pc:sldChg>
      <pc:sldChg chg="del">
        <pc:chgData name="Msgr. Trevor Murray" userId="d6564771-ca8b-4373-aa26-3cad18547140" providerId="ADAL" clId="{49868A4D-D06D-9E4A-986F-A831161E90AE}" dt="2023-11-21T18:11:14.473" v="127" actId="2696"/>
        <pc:sldMkLst>
          <pc:docMk/>
          <pc:sldMk cId="1093580856" sldId="269"/>
        </pc:sldMkLst>
      </pc:sldChg>
      <pc:sldChg chg="add modTransition">
        <pc:chgData name="Msgr. Trevor Murray" userId="d6564771-ca8b-4373-aa26-3cad18547140" providerId="ADAL" clId="{49868A4D-D06D-9E4A-986F-A831161E90AE}" dt="2023-11-21T19:41:01.432" v="229"/>
        <pc:sldMkLst>
          <pc:docMk/>
          <pc:sldMk cId="2913509535" sldId="269"/>
        </pc:sldMkLst>
      </pc:sldChg>
      <pc:sldChg chg="del">
        <pc:chgData name="Msgr. Trevor Murray" userId="d6564771-ca8b-4373-aa26-3cad18547140" providerId="ADAL" clId="{49868A4D-D06D-9E4A-986F-A831161E90AE}" dt="2023-11-21T18:11:14.861" v="128" actId="2696"/>
        <pc:sldMkLst>
          <pc:docMk/>
          <pc:sldMk cId="1188466278" sldId="270"/>
        </pc:sldMkLst>
      </pc:sldChg>
      <pc:sldChg chg="add del modTransition">
        <pc:chgData name="Msgr. Trevor Murray" userId="d6564771-ca8b-4373-aa26-3cad18547140" providerId="ADAL" clId="{49868A4D-D06D-9E4A-986F-A831161E90AE}" dt="2023-11-21T19:41:26.407" v="238" actId="2696"/>
        <pc:sldMkLst>
          <pc:docMk/>
          <pc:sldMk cId="3531188234" sldId="270"/>
        </pc:sldMkLst>
      </pc:sldChg>
      <pc:sldChg chg="del">
        <pc:chgData name="Msgr. Trevor Murray" userId="d6564771-ca8b-4373-aa26-3cad18547140" providerId="ADAL" clId="{49868A4D-D06D-9E4A-986F-A831161E90AE}" dt="2023-11-21T18:11:15.312" v="129" actId="2696"/>
        <pc:sldMkLst>
          <pc:docMk/>
          <pc:sldMk cId="53879704" sldId="271"/>
        </pc:sldMkLst>
      </pc:sldChg>
      <pc:sldChg chg="add del modTransition">
        <pc:chgData name="Msgr. Trevor Murray" userId="d6564771-ca8b-4373-aa26-3cad18547140" providerId="ADAL" clId="{49868A4D-D06D-9E4A-986F-A831161E90AE}" dt="2023-11-21T19:41:26.404" v="237" actId="2696"/>
        <pc:sldMkLst>
          <pc:docMk/>
          <pc:sldMk cId="328801078" sldId="271"/>
        </pc:sldMkLst>
      </pc:sldChg>
      <pc:sldChg chg="del">
        <pc:chgData name="Msgr. Trevor Murray" userId="d6564771-ca8b-4373-aa26-3cad18547140" providerId="ADAL" clId="{49868A4D-D06D-9E4A-986F-A831161E90AE}" dt="2023-11-21T18:11:16.223" v="131" actId="2696"/>
        <pc:sldMkLst>
          <pc:docMk/>
          <pc:sldMk cId="1505979335" sldId="272"/>
        </pc:sldMkLst>
      </pc:sldChg>
      <pc:sldChg chg="add modTransition">
        <pc:chgData name="Msgr. Trevor Murray" userId="d6564771-ca8b-4373-aa26-3cad18547140" providerId="ADAL" clId="{49868A4D-D06D-9E4A-986F-A831161E90AE}" dt="2023-11-21T19:41:01.432" v="229"/>
        <pc:sldMkLst>
          <pc:docMk/>
          <pc:sldMk cId="2793341816" sldId="272"/>
        </pc:sldMkLst>
      </pc:sldChg>
      <pc:sldChg chg="del">
        <pc:chgData name="Msgr. Trevor Murray" userId="d6564771-ca8b-4373-aa26-3cad18547140" providerId="ADAL" clId="{49868A4D-D06D-9E4A-986F-A831161E90AE}" dt="2023-11-21T18:11:15.720" v="130" actId="2696"/>
        <pc:sldMkLst>
          <pc:docMk/>
          <pc:sldMk cId="1711975700" sldId="273"/>
        </pc:sldMkLst>
      </pc:sldChg>
      <pc:sldChg chg="del">
        <pc:chgData name="Msgr. Trevor Murray" userId="d6564771-ca8b-4373-aa26-3cad18547140" providerId="ADAL" clId="{49868A4D-D06D-9E4A-986F-A831161E90AE}" dt="2023-11-21T19:42:37.549" v="242" actId="2696"/>
        <pc:sldMkLst>
          <pc:docMk/>
          <pc:sldMk cId="3134457975" sldId="274"/>
        </pc:sldMkLst>
      </pc:sldChg>
      <pc:sldChg chg="del">
        <pc:chgData name="Msgr. Trevor Murray" userId="d6564771-ca8b-4373-aa26-3cad18547140" providerId="ADAL" clId="{49868A4D-D06D-9E4A-986F-A831161E90AE}" dt="2023-11-21T19:42:38.451" v="243" actId="2696"/>
        <pc:sldMkLst>
          <pc:docMk/>
          <pc:sldMk cId="13469954" sldId="275"/>
        </pc:sldMkLst>
      </pc:sldChg>
      <pc:sldChg chg="addSp modSp add del mod setBg modAnim">
        <pc:chgData name="Msgr. Trevor Murray" userId="d6564771-ca8b-4373-aa26-3cad18547140" providerId="ADAL" clId="{49868A4D-D06D-9E4A-986F-A831161E90AE}" dt="2023-11-25T17:29:05.855" v="717"/>
        <pc:sldMkLst>
          <pc:docMk/>
          <pc:sldMk cId="3578576578" sldId="6871"/>
        </pc:sldMkLst>
      </pc:sldChg>
      <pc:sldChg chg="delSp add del setBg">
        <pc:chgData name="Msgr. Trevor Murray" userId="d6564771-ca8b-4373-aa26-3cad18547140" providerId="ADAL" clId="{49868A4D-D06D-9E4A-986F-A831161E90AE}" dt="2023-11-25T17:35:03.614" v="764" actId="2696"/>
        <pc:sldMkLst>
          <pc:docMk/>
          <pc:sldMk cId="341906457" sldId="6872"/>
        </pc:sldMkLst>
      </pc:sldChg>
      <pc:sldChg chg="add del setBg">
        <pc:chgData name="Msgr. Trevor Murray" userId="d6564771-ca8b-4373-aa26-3cad18547140" providerId="ADAL" clId="{49868A4D-D06D-9E4A-986F-A831161E90AE}" dt="2023-11-25T17:35:04.145" v="765" actId="2696"/>
        <pc:sldMkLst>
          <pc:docMk/>
          <pc:sldMk cId="2701899972" sldId="6873"/>
        </pc:sldMkLst>
      </pc:sldChg>
      <pc:sldChg chg="add del setBg">
        <pc:chgData name="Msgr. Trevor Murray" userId="d6564771-ca8b-4373-aa26-3cad18547140" providerId="ADAL" clId="{49868A4D-D06D-9E4A-986F-A831161E90AE}" dt="2023-11-25T17:35:04.799" v="766" actId="2696"/>
        <pc:sldMkLst>
          <pc:docMk/>
          <pc:sldMk cId="3915611286" sldId="6874"/>
        </pc:sldMkLst>
      </pc:sldChg>
      <pc:sldChg chg="addSp delSp modSp mod setBg">
        <pc:chgData name="Msgr. Trevor Murray" userId="d6564771-ca8b-4373-aa26-3cad18547140" providerId="ADAL" clId="{49868A4D-D06D-9E4A-986F-A831161E90AE}" dt="2023-11-21T18:08:56.383" v="62"/>
        <pc:sldMkLst>
          <pc:docMk/>
          <pc:sldMk cId="3375895291" sldId="11410"/>
        </pc:sldMkLst>
      </pc:sldChg>
      <pc:sldChg chg="modSp mod">
        <pc:chgData name="Msgr. Trevor Murray" userId="d6564771-ca8b-4373-aa26-3cad18547140" providerId="ADAL" clId="{49868A4D-D06D-9E4A-986F-A831161E90AE}" dt="2023-11-22T18:10:01.958" v="267" actId="20577"/>
        <pc:sldMkLst>
          <pc:docMk/>
          <pc:sldMk cId="1090895104" sldId="11414"/>
        </pc:sldMkLst>
      </pc:sldChg>
      <pc:sldChg chg="modSp mod">
        <pc:chgData name="Msgr. Trevor Murray" userId="d6564771-ca8b-4373-aa26-3cad18547140" providerId="ADAL" clId="{49868A4D-D06D-9E4A-986F-A831161E90AE}" dt="2023-11-22T18:11:53.375" v="274" actId="20577"/>
        <pc:sldMkLst>
          <pc:docMk/>
          <pc:sldMk cId="0" sldId="11422"/>
        </pc:sldMkLst>
      </pc:sldChg>
      <pc:sldChg chg="del">
        <pc:chgData name="Msgr. Trevor Murray" userId="d6564771-ca8b-4373-aa26-3cad18547140" providerId="ADAL" clId="{49868A4D-D06D-9E4A-986F-A831161E90AE}" dt="2023-11-21T18:16:15.473" v="212" actId="2696"/>
        <pc:sldMkLst>
          <pc:docMk/>
          <pc:sldMk cId="3658025662" sldId="11465"/>
        </pc:sldMkLst>
      </pc:sldChg>
      <pc:sldChg chg="addSp delSp modSp mod">
        <pc:chgData name="Msgr. Trevor Murray" userId="d6564771-ca8b-4373-aa26-3cad18547140" providerId="ADAL" clId="{49868A4D-D06D-9E4A-986F-A831161E90AE}" dt="2023-11-22T18:11:28.149" v="269"/>
        <pc:sldMkLst>
          <pc:docMk/>
          <pc:sldMk cId="557818651" sldId="11472"/>
        </pc:sldMkLst>
      </pc:sldChg>
      <pc:sldChg chg="del">
        <pc:chgData name="Msgr. Trevor Murray" userId="d6564771-ca8b-4373-aa26-3cad18547140" providerId="ADAL" clId="{49868A4D-D06D-9E4A-986F-A831161E90AE}" dt="2023-11-21T19:39:47.892" v="225" actId="2696"/>
        <pc:sldMkLst>
          <pc:docMk/>
          <pc:sldMk cId="0" sldId="11558"/>
        </pc:sldMkLst>
      </pc:sldChg>
      <pc:sldChg chg="del">
        <pc:chgData name="Msgr. Trevor Murray" userId="d6564771-ca8b-4373-aa26-3cad18547140" providerId="ADAL" clId="{49868A4D-D06D-9E4A-986F-A831161E90AE}" dt="2023-11-21T19:39:48.194" v="226" actId="2696"/>
        <pc:sldMkLst>
          <pc:docMk/>
          <pc:sldMk cId="2207024545" sldId="11559"/>
        </pc:sldMkLst>
      </pc:sldChg>
      <pc:sldChg chg="del">
        <pc:chgData name="Msgr. Trevor Murray" userId="d6564771-ca8b-4373-aa26-3cad18547140" providerId="ADAL" clId="{49868A4D-D06D-9E4A-986F-A831161E90AE}" dt="2023-11-21T19:39:48.520" v="227" actId="2696"/>
        <pc:sldMkLst>
          <pc:docMk/>
          <pc:sldMk cId="3098149492" sldId="11560"/>
        </pc:sldMkLst>
      </pc:sldChg>
      <pc:sldChg chg="del">
        <pc:chgData name="Msgr. Trevor Murray" userId="d6564771-ca8b-4373-aa26-3cad18547140" providerId="ADAL" clId="{49868A4D-D06D-9E4A-986F-A831161E90AE}" dt="2023-11-21T19:39:49.176" v="228" actId="2696"/>
        <pc:sldMkLst>
          <pc:docMk/>
          <pc:sldMk cId="1341097228" sldId="11561"/>
        </pc:sldMkLst>
      </pc:sldChg>
      <pc:sldChg chg="del">
        <pc:chgData name="Msgr. Trevor Murray" userId="d6564771-ca8b-4373-aa26-3cad18547140" providerId="ADAL" clId="{49868A4D-D06D-9E4A-986F-A831161E90AE}" dt="2023-11-21T19:41:04.446" v="230" actId="2696"/>
        <pc:sldMkLst>
          <pc:docMk/>
          <pc:sldMk cId="0" sldId="11562"/>
        </pc:sldMkLst>
      </pc:sldChg>
      <pc:sldChg chg="del">
        <pc:chgData name="Msgr. Trevor Murray" userId="d6564771-ca8b-4373-aa26-3cad18547140" providerId="ADAL" clId="{49868A4D-D06D-9E4A-986F-A831161E90AE}" dt="2023-11-21T19:41:05.055" v="232" actId="2696"/>
        <pc:sldMkLst>
          <pc:docMk/>
          <pc:sldMk cId="0" sldId="11563"/>
        </pc:sldMkLst>
      </pc:sldChg>
      <pc:sldChg chg="del">
        <pc:chgData name="Msgr. Trevor Murray" userId="d6564771-ca8b-4373-aa26-3cad18547140" providerId="ADAL" clId="{49868A4D-D06D-9E4A-986F-A831161E90AE}" dt="2023-11-21T19:41:05.445" v="233" actId="2696"/>
        <pc:sldMkLst>
          <pc:docMk/>
          <pc:sldMk cId="0" sldId="11564"/>
        </pc:sldMkLst>
      </pc:sldChg>
      <pc:sldChg chg="del">
        <pc:chgData name="Msgr. Trevor Murray" userId="d6564771-ca8b-4373-aa26-3cad18547140" providerId="ADAL" clId="{49868A4D-D06D-9E4A-986F-A831161E90AE}" dt="2023-11-21T19:41:05.965" v="234" actId="2696"/>
        <pc:sldMkLst>
          <pc:docMk/>
          <pc:sldMk cId="0" sldId="11565"/>
        </pc:sldMkLst>
      </pc:sldChg>
      <pc:sldChg chg="del">
        <pc:chgData name="Msgr. Trevor Murray" userId="d6564771-ca8b-4373-aa26-3cad18547140" providerId="ADAL" clId="{49868A4D-D06D-9E4A-986F-A831161E90AE}" dt="2023-11-21T19:41:06.441" v="235" actId="2696"/>
        <pc:sldMkLst>
          <pc:docMk/>
          <pc:sldMk cId="0" sldId="11566"/>
        </pc:sldMkLst>
      </pc:sldChg>
      <pc:sldChg chg="del">
        <pc:chgData name="Msgr. Trevor Murray" userId="d6564771-ca8b-4373-aa26-3cad18547140" providerId="ADAL" clId="{49868A4D-D06D-9E4A-986F-A831161E90AE}" dt="2023-11-21T19:41:06.917" v="236" actId="2696"/>
        <pc:sldMkLst>
          <pc:docMk/>
          <pc:sldMk cId="0" sldId="11567"/>
        </pc:sldMkLst>
      </pc:sldChg>
      <pc:sldChg chg="del">
        <pc:chgData name="Msgr. Trevor Murray" userId="d6564771-ca8b-4373-aa26-3cad18547140" providerId="ADAL" clId="{49868A4D-D06D-9E4A-986F-A831161E90AE}" dt="2023-11-21T19:42:38.996" v="244" actId="2696"/>
        <pc:sldMkLst>
          <pc:docMk/>
          <pc:sldMk cId="2433441188" sldId="11568"/>
        </pc:sldMkLst>
      </pc:sldChg>
      <pc:sldChg chg="del">
        <pc:chgData name="Msgr. Trevor Murray" userId="d6564771-ca8b-4373-aa26-3cad18547140" providerId="ADAL" clId="{49868A4D-D06D-9E4A-986F-A831161E90AE}" dt="2023-11-21T18:09:12.860" v="65" actId="2696"/>
        <pc:sldMkLst>
          <pc:docMk/>
          <pc:sldMk cId="632288148" sldId="11569"/>
        </pc:sldMkLst>
      </pc:sldChg>
      <pc:sldChg chg="del">
        <pc:chgData name="Msgr. Trevor Murray" userId="d6564771-ca8b-4373-aa26-3cad18547140" providerId="ADAL" clId="{49868A4D-D06D-9E4A-986F-A831161E90AE}" dt="2023-11-21T18:09:19.824" v="68" actId="2696"/>
        <pc:sldMkLst>
          <pc:docMk/>
          <pc:sldMk cId="2641288849" sldId="11570"/>
        </pc:sldMkLst>
      </pc:sldChg>
      <pc:sldChg chg="del">
        <pc:chgData name="Msgr. Trevor Murray" userId="d6564771-ca8b-4373-aa26-3cad18547140" providerId="ADAL" clId="{49868A4D-D06D-9E4A-986F-A831161E90AE}" dt="2023-11-21T18:09:26.045" v="71" actId="2696"/>
        <pc:sldMkLst>
          <pc:docMk/>
          <pc:sldMk cId="136618261" sldId="11571"/>
        </pc:sldMkLst>
      </pc:sldChg>
      <pc:sldChg chg="del">
        <pc:chgData name="Msgr. Trevor Murray" userId="d6564771-ca8b-4373-aa26-3cad18547140" providerId="ADAL" clId="{49868A4D-D06D-9E4A-986F-A831161E90AE}" dt="2023-11-21T18:09:39.415" v="75" actId="2696"/>
        <pc:sldMkLst>
          <pc:docMk/>
          <pc:sldMk cId="656202119" sldId="11572"/>
        </pc:sldMkLst>
      </pc:sldChg>
      <pc:sldChg chg="del">
        <pc:chgData name="Msgr. Trevor Murray" userId="d6564771-ca8b-4373-aa26-3cad18547140" providerId="ADAL" clId="{49868A4D-D06D-9E4A-986F-A831161E90AE}" dt="2023-11-21T18:09:44.572" v="78" actId="2696"/>
        <pc:sldMkLst>
          <pc:docMk/>
          <pc:sldMk cId="3563235881" sldId="11573"/>
        </pc:sldMkLst>
      </pc:sldChg>
      <pc:sldChg chg="del">
        <pc:chgData name="Msgr. Trevor Murray" userId="d6564771-ca8b-4373-aa26-3cad18547140" providerId="ADAL" clId="{49868A4D-D06D-9E4A-986F-A831161E90AE}" dt="2023-11-21T18:09:52.850" v="82" actId="2696"/>
        <pc:sldMkLst>
          <pc:docMk/>
          <pc:sldMk cId="150891930" sldId="11574"/>
        </pc:sldMkLst>
      </pc:sldChg>
      <pc:sldChg chg="del">
        <pc:chgData name="Msgr. Trevor Murray" userId="d6564771-ca8b-4373-aa26-3cad18547140" providerId="ADAL" clId="{49868A4D-D06D-9E4A-986F-A831161E90AE}" dt="2023-11-21T18:10:01.685" v="90" actId="2696"/>
        <pc:sldMkLst>
          <pc:docMk/>
          <pc:sldMk cId="1663717360" sldId="11575"/>
        </pc:sldMkLst>
      </pc:sldChg>
      <pc:sldChg chg="del">
        <pc:chgData name="Msgr. Trevor Murray" userId="d6564771-ca8b-4373-aa26-3cad18547140" providerId="ADAL" clId="{49868A4D-D06D-9E4A-986F-A831161E90AE}" dt="2023-11-21T18:10:11.959" v="94" actId="2696"/>
        <pc:sldMkLst>
          <pc:docMk/>
          <pc:sldMk cId="4088411248" sldId="11576"/>
        </pc:sldMkLst>
      </pc:sldChg>
      <pc:sldChg chg="del">
        <pc:chgData name="Msgr. Trevor Murray" userId="d6564771-ca8b-4373-aa26-3cad18547140" providerId="ADAL" clId="{49868A4D-D06D-9E4A-986F-A831161E90AE}" dt="2023-11-21T18:10:17.461" v="98" actId="2696"/>
        <pc:sldMkLst>
          <pc:docMk/>
          <pc:sldMk cId="2225939794" sldId="11577"/>
        </pc:sldMkLst>
      </pc:sldChg>
      <pc:sldChg chg="del">
        <pc:chgData name="Msgr. Trevor Murray" userId="d6564771-ca8b-4373-aa26-3cad18547140" providerId="ADAL" clId="{49868A4D-D06D-9E4A-986F-A831161E90AE}" dt="2023-11-21T18:10:24.182" v="101" actId="2696"/>
        <pc:sldMkLst>
          <pc:docMk/>
          <pc:sldMk cId="3256098179" sldId="11578"/>
        </pc:sldMkLst>
      </pc:sldChg>
      <pc:sldChg chg="del">
        <pc:chgData name="Msgr. Trevor Murray" userId="d6564771-ca8b-4373-aa26-3cad18547140" providerId="ADAL" clId="{49868A4D-D06D-9E4A-986F-A831161E90AE}" dt="2023-11-21T18:10:30.035" v="104" actId="2696"/>
        <pc:sldMkLst>
          <pc:docMk/>
          <pc:sldMk cId="1681011466" sldId="11579"/>
        </pc:sldMkLst>
      </pc:sldChg>
      <pc:sldChg chg="del">
        <pc:chgData name="Msgr. Trevor Murray" userId="d6564771-ca8b-4373-aa26-3cad18547140" providerId="ADAL" clId="{49868A4D-D06D-9E4A-986F-A831161E90AE}" dt="2023-11-21T18:10:35.125" v="107" actId="2696"/>
        <pc:sldMkLst>
          <pc:docMk/>
          <pc:sldMk cId="3228295837" sldId="11580"/>
        </pc:sldMkLst>
      </pc:sldChg>
      <pc:sldChg chg="del">
        <pc:chgData name="Msgr. Trevor Murray" userId="d6564771-ca8b-4373-aa26-3cad18547140" providerId="ADAL" clId="{49868A4D-D06D-9E4A-986F-A831161E90AE}" dt="2023-11-21T18:10:46.330" v="111" actId="2696"/>
        <pc:sldMkLst>
          <pc:docMk/>
          <pc:sldMk cId="1673166892" sldId="11582"/>
        </pc:sldMkLst>
      </pc:sldChg>
      <pc:sldChg chg="del">
        <pc:chgData name="Msgr. Trevor Murray" userId="d6564771-ca8b-4373-aa26-3cad18547140" providerId="ADAL" clId="{49868A4D-D06D-9E4A-986F-A831161E90AE}" dt="2023-11-21T18:10:51.561" v="114" actId="2696"/>
        <pc:sldMkLst>
          <pc:docMk/>
          <pc:sldMk cId="3746333815" sldId="11583"/>
        </pc:sldMkLst>
      </pc:sldChg>
      <pc:sldChg chg="del">
        <pc:chgData name="Msgr. Trevor Murray" userId="d6564771-ca8b-4373-aa26-3cad18547140" providerId="ADAL" clId="{49868A4D-D06D-9E4A-986F-A831161E90AE}" dt="2023-11-21T18:10:56.728" v="117" actId="2696"/>
        <pc:sldMkLst>
          <pc:docMk/>
          <pc:sldMk cId="842151095" sldId="11584"/>
        </pc:sldMkLst>
      </pc:sldChg>
      <pc:sldChg chg="del">
        <pc:chgData name="Msgr. Trevor Murray" userId="d6564771-ca8b-4373-aa26-3cad18547140" providerId="ADAL" clId="{49868A4D-D06D-9E4A-986F-A831161E90AE}" dt="2023-11-21T18:11:01.353" v="120" actId="2696"/>
        <pc:sldMkLst>
          <pc:docMk/>
          <pc:sldMk cId="1053148626" sldId="11585"/>
        </pc:sldMkLst>
      </pc:sldChg>
      <pc:sldChg chg="del">
        <pc:chgData name="Msgr. Trevor Murray" userId="d6564771-ca8b-4373-aa26-3cad18547140" providerId="ADAL" clId="{49868A4D-D06D-9E4A-986F-A831161E90AE}" dt="2023-11-21T18:11:12.181" v="124" actId="2696"/>
        <pc:sldMkLst>
          <pc:docMk/>
          <pc:sldMk cId="4146770170" sldId="11586"/>
        </pc:sldMkLst>
      </pc:sldChg>
      <pc:sldChg chg="del">
        <pc:chgData name="Msgr. Trevor Murray" userId="d6564771-ca8b-4373-aa26-3cad18547140" providerId="ADAL" clId="{49868A4D-D06D-9E4A-986F-A831161E90AE}" dt="2023-11-21T18:11:17.954" v="132" actId="2696"/>
        <pc:sldMkLst>
          <pc:docMk/>
          <pc:sldMk cId="3157153428" sldId="11587"/>
        </pc:sldMkLst>
      </pc:sldChg>
      <pc:sldChg chg="del">
        <pc:chgData name="Msgr. Trevor Murray" userId="d6564771-ca8b-4373-aa26-3cad18547140" providerId="ADAL" clId="{49868A4D-D06D-9E4A-986F-A831161E90AE}" dt="2023-11-21T18:16:14.498" v="211" actId="2696"/>
        <pc:sldMkLst>
          <pc:docMk/>
          <pc:sldMk cId="3177509986" sldId="11588"/>
        </pc:sldMkLst>
      </pc:sldChg>
      <pc:sldChg chg="del">
        <pc:chgData name="Msgr. Trevor Murray" userId="d6564771-ca8b-4373-aa26-3cad18547140" providerId="ADAL" clId="{49868A4D-D06D-9E4A-986F-A831161E90AE}" dt="2023-11-21T18:16:30.950" v="217" actId="2696"/>
        <pc:sldMkLst>
          <pc:docMk/>
          <pc:sldMk cId="1731916636" sldId="11589"/>
        </pc:sldMkLst>
      </pc:sldChg>
      <pc:sldChg chg="del">
        <pc:chgData name="Msgr. Trevor Murray" userId="d6564771-ca8b-4373-aa26-3cad18547140" providerId="ADAL" clId="{49868A4D-D06D-9E4A-986F-A831161E90AE}" dt="2023-11-21T18:10:14.460" v="95" actId="2696"/>
        <pc:sldMkLst>
          <pc:docMk/>
          <pc:sldMk cId="0" sldId="11590"/>
        </pc:sldMkLst>
      </pc:sldChg>
      <pc:sldChg chg="del">
        <pc:chgData name="Msgr. Trevor Murray" userId="d6564771-ca8b-4373-aa26-3cad18547140" providerId="ADAL" clId="{49868A4D-D06D-9E4A-986F-A831161E90AE}" dt="2023-11-21T18:10:14.818" v="96" actId="2696"/>
        <pc:sldMkLst>
          <pc:docMk/>
          <pc:sldMk cId="0" sldId="11591"/>
        </pc:sldMkLst>
      </pc:sldChg>
      <pc:sldChg chg="del">
        <pc:chgData name="Msgr. Trevor Murray" userId="d6564771-ca8b-4373-aa26-3cad18547140" providerId="ADAL" clId="{49868A4D-D06D-9E4A-986F-A831161E90AE}" dt="2023-11-21T18:10:15.183" v="97" actId="2696"/>
        <pc:sldMkLst>
          <pc:docMk/>
          <pc:sldMk cId="3224188779" sldId="11592"/>
        </pc:sldMkLst>
      </pc:sldChg>
      <pc:sldChg chg="delSp del mod">
        <pc:chgData name="Msgr. Trevor Murray" userId="d6564771-ca8b-4373-aa26-3cad18547140" providerId="ADAL" clId="{49868A4D-D06D-9E4A-986F-A831161E90AE}" dt="2023-11-22T19:44:46.656" v="294" actId="2696"/>
        <pc:sldMkLst>
          <pc:docMk/>
          <pc:sldMk cId="1635300692" sldId="11593"/>
        </pc:sldMkLst>
      </pc:sldChg>
      <pc:sldChg chg="del">
        <pc:chgData name="Msgr. Trevor Murray" userId="d6564771-ca8b-4373-aa26-3cad18547140" providerId="ADAL" clId="{49868A4D-D06D-9E4A-986F-A831161E90AE}" dt="2023-11-21T18:09:55.893" v="85" actId="2696"/>
        <pc:sldMkLst>
          <pc:docMk/>
          <pc:sldMk cId="3623067005" sldId="11598"/>
        </pc:sldMkLst>
      </pc:sldChg>
      <pc:sldChg chg="del">
        <pc:chgData name="Msgr. Trevor Murray" userId="d6564771-ca8b-4373-aa26-3cad18547140" providerId="ADAL" clId="{49868A4D-D06D-9E4A-986F-A831161E90AE}" dt="2023-11-21T18:09:56.324" v="86" actId="2696"/>
        <pc:sldMkLst>
          <pc:docMk/>
          <pc:sldMk cId="1351628940" sldId="11599"/>
        </pc:sldMkLst>
      </pc:sldChg>
      <pc:sldChg chg="del">
        <pc:chgData name="Msgr. Trevor Murray" userId="d6564771-ca8b-4373-aa26-3cad18547140" providerId="ADAL" clId="{49868A4D-D06D-9E4A-986F-A831161E90AE}" dt="2023-11-21T18:09:56.650" v="87" actId="2696"/>
        <pc:sldMkLst>
          <pc:docMk/>
          <pc:sldMk cId="2903360211" sldId="11601"/>
        </pc:sldMkLst>
      </pc:sldChg>
      <pc:sldChg chg="del">
        <pc:chgData name="Msgr. Trevor Murray" userId="d6564771-ca8b-4373-aa26-3cad18547140" providerId="ADAL" clId="{49868A4D-D06D-9E4A-986F-A831161E90AE}" dt="2023-11-21T18:09:55.175" v="83" actId="2696"/>
        <pc:sldMkLst>
          <pc:docMk/>
          <pc:sldMk cId="2887269450" sldId="11602"/>
        </pc:sldMkLst>
      </pc:sldChg>
      <pc:sldChg chg="del">
        <pc:chgData name="Msgr. Trevor Murray" userId="d6564771-ca8b-4373-aa26-3cad18547140" providerId="ADAL" clId="{49868A4D-D06D-9E4A-986F-A831161E90AE}" dt="2023-11-21T18:09:57.955" v="88" actId="2696"/>
        <pc:sldMkLst>
          <pc:docMk/>
          <pc:sldMk cId="3760143639" sldId="11603"/>
        </pc:sldMkLst>
      </pc:sldChg>
      <pc:sldChg chg="del">
        <pc:chgData name="Msgr. Trevor Murray" userId="d6564771-ca8b-4373-aa26-3cad18547140" providerId="ADAL" clId="{49868A4D-D06D-9E4A-986F-A831161E90AE}" dt="2023-11-21T18:16:16.200" v="213" actId="2696"/>
        <pc:sldMkLst>
          <pc:docMk/>
          <pc:sldMk cId="3939772296" sldId="11604"/>
        </pc:sldMkLst>
      </pc:sldChg>
      <pc:sldChg chg="del">
        <pc:chgData name="Msgr. Trevor Murray" userId="d6564771-ca8b-4373-aa26-3cad18547140" providerId="ADAL" clId="{49868A4D-D06D-9E4A-986F-A831161E90AE}" dt="2023-11-21T18:16:19.770" v="214" actId="2696"/>
        <pc:sldMkLst>
          <pc:docMk/>
          <pc:sldMk cId="544799119" sldId="11605"/>
        </pc:sldMkLst>
      </pc:sldChg>
      <pc:sldChg chg="del">
        <pc:chgData name="Msgr. Trevor Murray" userId="d6564771-ca8b-4373-aa26-3cad18547140" providerId="ADAL" clId="{49868A4D-D06D-9E4A-986F-A831161E90AE}" dt="2023-11-21T18:09:55.548" v="84" actId="2696"/>
        <pc:sldMkLst>
          <pc:docMk/>
          <pc:sldMk cId="4206962450" sldId="11606"/>
        </pc:sldMkLst>
      </pc:sldChg>
      <pc:sldChg chg="add ord">
        <pc:chgData name="Msgr. Trevor Murray" userId="d6564771-ca8b-4373-aa26-3cad18547140" providerId="ADAL" clId="{49868A4D-D06D-9E4A-986F-A831161E90AE}" dt="2023-11-21T18:09:11.037" v="64" actId="20578"/>
        <pc:sldMkLst>
          <pc:docMk/>
          <pc:sldMk cId="1186164286" sldId="11607"/>
        </pc:sldMkLst>
      </pc:sldChg>
      <pc:sldChg chg="add ord">
        <pc:chgData name="Msgr. Trevor Murray" userId="d6564771-ca8b-4373-aa26-3cad18547140" providerId="ADAL" clId="{49868A4D-D06D-9E4A-986F-A831161E90AE}" dt="2023-11-21T18:09:18.668" v="67" actId="20578"/>
        <pc:sldMkLst>
          <pc:docMk/>
          <pc:sldMk cId="436140762" sldId="11608"/>
        </pc:sldMkLst>
      </pc:sldChg>
      <pc:sldChg chg="add ord">
        <pc:chgData name="Msgr. Trevor Murray" userId="d6564771-ca8b-4373-aa26-3cad18547140" providerId="ADAL" clId="{49868A4D-D06D-9E4A-986F-A831161E90AE}" dt="2023-11-21T18:09:24.953" v="70" actId="20578"/>
        <pc:sldMkLst>
          <pc:docMk/>
          <pc:sldMk cId="3472349179" sldId="11609"/>
        </pc:sldMkLst>
      </pc:sldChg>
      <pc:sldChg chg="add">
        <pc:chgData name="Msgr. Trevor Murray" userId="d6564771-ca8b-4373-aa26-3cad18547140" providerId="ADAL" clId="{49868A4D-D06D-9E4A-986F-A831161E90AE}" dt="2023-11-21T18:09:38.191" v="74"/>
        <pc:sldMkLst>
          <pc:docMk/>
          <pc:sldMk cId="542374388" sldId="11610"/>
        </pc:sldMkLst>
      </pc:sldChg>
      <pc:sldChg chg="add del setBg">
        <pc:chgData name="Msgr. Trevor Murray" userId="d6564771-ca8b-4373-aa26-3cad18547140" providerId="ADAL" clId="{49868A4D-D06D-9E4A-986F-A831161E90AE}" dt="2023-11-21T18:09:38.162" v="73"/>
        <pc:sldMkLst>
          <pc:docMk/>
          <pc:sldMk cId="643774674" sldId="11610"/>
        </pc:sldMkLst>
      </pc:sldChg>
      <pc:sldChg chg="add ord">
        <pc:chgData name="Msgr. Trevor Murray" userId="d6564771-ca8b-4373-aa26-3cad18547140" providerId="ADAL" clId="{49868A4D-D06D-9E4A-986F-A831161E90AE}" dt="2023-11-21T18:09:43.810" v="77" actId="20578"/>
        <pc:sldMkLst>
          <pc:docMk/>
          <pc:sldMk cId="818470191" sldId="11611"/>
        </pc:sldMkLst>
      </pc:sldChg>
      <pc:sldChg chg="add">
        <pc:chgData name="Msgr. Trevor Murray" userId="d6564771-ca8b-4373-aa26-3cad18547140" providerId="ADAL" clId="{49868A4D-D06D-9E4A-986F-A831161E90AE}" dt="2023-11-21T18:09:51.401" v="81"/>
        <pc:sldMkLst>
          <pc:docMk/>
          <pc:sldMk cId="259489420" sldId="11612"/>
        </pc:sldMkLst>
      </pc:sldChg>
      <pc:sldChg chg="add del setBg">
        <pc:chgData name="Msgr. Trevor Murray" userId="d6564771-ca8b-4373-aa26-3cad18547140" providerId="ADAL" clId="{49868A4D-D06D-9E4A-986F-A831161E90AE}" dt="2023-11-21T18:09:51.369" v="80"/>
        <pc:sldMkLst>
          <pc:docMk/>
          <pc:sldMk cId="490297609" sldId="11612"/>
        </pc:sldMkLst>
      </pc:sldChg>
      <pc:sldChg chg="add">
        <pc:chgData name="Msgr. Trevor Murray" userId="d6564771-ca8b-4373-aa26-3cad18547140" providerId="ADAL" clId="{49868A4D-D06D-9E4A-986F-A831161E90AE}" dt="2023-11-21T18:10:00.173" v="89" actId="2890"/>
        <pc:sldMkLst>
          <pc:docMk/>
          <pc:sldMk cId="1963645031" sldId="11613"/>
        </pc:sldMkLst>
      </pc:sldChg>
      <pc:sldChg chg="add">
        <pc:chgData name="Msgr. Trevor Murray" userId="d6564771-ca8b-4373-aa26-3cad18547140" providerId="ADAL" clId="{49868A4D-D06D-9E4A-986F-A831161E90AE}" dt="2023-11-21T18:10:10.629" v="93"/>
        <pc:sldMkLst>
          <pc:docMk/>
          <pc:sldMk cId="778300663" sldId="11614"/>
        </pc:sldMkLst>
      </pc:sldChg>
      <pc:sldChg chg="add del setBg">
        <pc:chgData name="Msgr. Trevor Murray" userId="d6564771-ca8b-4373-aa26-3cad18547140" providerId="ADAL" clId="{49868A4D-D06D-9E4A-986F-A831161E90AE}" dt="2023-11-21T18:10:10.597" v="92"/>
        <pc:sldMkLst>
          <pc:docMk/>
          <pc:sldMk cId="2858717186" sldId="11614"/>
        </pc:sldMkLst>
      </pc:sldChg>
      <pc:sldChg chg="add del ord">
        <pc:chgData name="Msgr. Trevor Murray" userId="d6564771-ca8b-4373-aa26-3cad18547140" providerId="ADAL" clId="{49868A4D-D06D-9E4A-986F-A831161E90AE}" dt="2023-11-21T18:17:21.840" v="219" actId="2696"/>
        <pc:sldMkLst>
          <pc:docMk/>
          <pc:sldMk cId="1355790188" sldId="11615"/>
        </pc:sldMkLst>
      </pc:sldChg>
      <pc:sldChg chg="add ord">
        <pc:chgData name="Msgr. Trevor Murray" userId="d6564771-ca8b-4373-aa26-3cad18547140" providerId="ADAL" clId="{49868A4D-D06D-9E4A-986F-A831161E90AE}" dt="2023-11-21T18:10:29.067" v="103" actId="20578"/>
        <pc:sldMkLst>
          <pc:docMk/>
          <pc:sldMk cId="2704385547" sldId="11616"/>
        </pc:sldMkLst>
      </pc:sldChg>
      <pc:sldChg chg="add del ord">
        <pc:chgData name="Msgr. Trevor Murray" userId="d6564771-ca8b-4373-aa26-3cad18547140" providerId="ADAL" clId="{49868A4D-D06D-9E4A-986F-A831161E90AE}" dt="2023-11-21T18:17:30.553" v="223" actId="2696"/>
        <pc:sldMkLst>
          <pc:docMk/>
          <pc:sldMk cId="1727479378" sldId="11617"/>
        </pc:sldMkLst>
      </pc:sldChg>
      <pc:sldChg chg="add del setBg">
        <pc:chgData name="Msgr. Trevor Murray" userId="d6564771-ca8b-4373-aa26-3cad18547140" providerId="ADAL" clId="{49868A4D-D06D-9E4A-986F-A831161E90AE}" dt="2023-11-21T18:10:44.949" v="109"/>
        <pc:sldMkLst>
          <pc:docMk/>
          <pc:sldMk cId="1832830837" sldId="11618"/>
        </pc:sldMkLst>
      </pc:sldChg>
      <pc:sldChg chg="addSp delSp modSp add del mod setBg">
        <pc:chgData name="Msgr. Trevor Murray" userId="d6564771-ca8b-4373-aa26-3cad18547140" providerId="ADAL" clId="{49868A4D-D06D-9E4A-986F-A831161E90AE}" dt="2023-11-21T18:15:41.786" v="198" actId="2696"/>
        <pc:sldMkLst>
          <pc:docMk/>
          <pc:sldMk cId="3267324038" sldId="11618"/>
        </pc:sldMkLst>
      </pc:sldChg>
      <pc:sldChg chg="add del ord">
        <pc:chgData name="Msgr. Trevor Murray" userId="d6564771-ca8b-4373-aa26-3cad18547140" providerId="ADAL" clId="{49868A4D-D06D-9E4A-986F-A831161E90AE}" dt="2023-11-21T18:15:49.358" v="201" actId="2696"/>
        <pc:sldMkLst>
          <pc:docMk/>
          <pc:sldMk cId="3707632885" sldId="11619"/>
        </pc:sldMkLst>
      </pc:sldChg>
      <pc:sldChg chg="add del ord">
        <pc:chgData name="Msgr. Trevor Murray" userId="d6564771-ca8b-4373-aa26-3cad18547140" providerId="ADAL" clId="{49868A4D-D06D-9E4A-986F-A831161E90AE}" dt="2023-11-21T18:15:54.496" v="204" actId="2696"/>
        <pc:sldMkLst>
          <pc:docMk/>
          <pc:sldMk cId="884426940" sldId="11620"/>
        </pc:sldMkLst>
      </pc:sldChg>
      <pc:sldChg chg="add del ord">
        <pc:chgData name="Msgr. Trevor Murray" userId="d6564771-ca8b-4373-aa26-3cad18547140" providerId="ADAL" clId="{49868A4D-D06D-9E4A-986F-A831161E90AE}" dt="2023-11-21T18:16:00.004" v="207" actId="2696"/>
        <pc:sldMkLst>
          <pc:docMk/>
          <pc:sldMk cId="456863170" sldId="11621"/>
        </pc:sldMkLst>
      </pc:sldChg>
      <pc:sldChg chg="add del">
        <pc:chgData name="Msgr. Trevor Murray" userId="d6564771-ca8b-4373-aa26-3cad18547140" providerId="ADAL" clId="{49868A4D-D06D-9E4A-986F-A831161E90AE}" dt="2023-11-21T18:16:10.865" v="209" actId="2696"/>
        <pc:sldMkLst>
          <pc:docMk/>
          <pc:sldMk cId="55360876" sldId="11622"/>
        </pc:sldMkLst>
      </pc:sldChg>
      <pc:sldChg chg="add del setBg">
        <pc:chgData name="Msgr. Trevor Murray" userId="d6564771-ca8b-4373-aa26-3cad18547140" providerId="ADAL" clId="{49868A4D-D06D-9E4A-986F-A831161E90AE}" dt="2023-11-21T18:11:10.795" v="122"/>
        <pc:sldMkLst>
          <pc:docMk/>
          <pc:sldMk cId="963635653" sldId="11622"/>
        </pc:sldMkLst>
      </pc:sldChg>
      <pc:sldChg chg="addSp delSp modSp add mod">
        <pc:chgData name="Msgr. Trevor Murray" userId="d6564771-ca8b-4373-aa26-3cad18547140" providerId="ADAL" clId="{49868A4D-D06D-9E4A-986F-A831161E90AE}" dt="2023-11-21T18:15:34.909" v="197" actId="26606"/>
        <pc:sldMkLst>
          <pc:docMk/>
          <pc:sldMk cId="75109471" sldId="11623"/>
        </pc:sldMkLst>
      </pc:sldChg>
      <pc:sldChg chg="add ord">
        <pc:chgData name="Msgr. Trevor Murray" userId="d6564771-ca8b-4373-aa26-3cad18547140" providerId="ADAL" clId="{49868A4D-D06D-9E4A-986F-A831161E90AE}" dt="2023-11-21T18:15:47.878" v="200" actId="20578"/>
        <pc:sldMkLst>
          <pc:docMk/>
          <pc:sldMk cId="843377781" sldId="11624"/>
        </pc:sldMkLst>
      </pc:sldChg>
      <pc:sldChg chg="add ord">
        <pc:chgData name="Msgr. Trevor Murray" userId="d6564771-ca8b-4373-aa26-3cad18547140" providerId="ADAL" clId="{49868A4D-D06D-9E4A-986F-A831161E90AE}" dt="2023-11-21T18:15:53.769" v="203" actId="20578"/>
        <pc:sldMkLst>
          <pc:docMk/>
          <pc:sldMk cId="3275990887" sldId="11625"/>
        </pc:sldMkLst>
      </pc:sldChg>
      <pc:sldChg chg="add ord">
        <pc:chgData name="Msgr. Trevor Murray" userId="d6564771-ca8b-4373-aa26-3cad18547140" providerId="ADAL" clId="{49868A4D-D06D-9E4A-986F-A831161E90AE}" dt="2023-11-21T18:15:59.102" v="206" actId="20578"/>
        <pc:sldMkLst>
          <pc:docMk/>
          <pc:sldMk cId="1209091842" sldId="11626"/>
        </pc:sldMkLst>
      </pc:sldChg>
      <pc:sldChg chg="add">
        <pc:chgData name="Msgr. Trevor Murray" userId="d6564771-ca8b-4373-aa26-3cad18547140" providerId="ADAL" clId="{49868A4D-D06D-9E4A-986F-A831161E90AE}" dt="2023-11-21T18:16:09.360" v="208"/>
        <pc:sldMkLst>
          <pc:docMk/>
          <pc:sldMk cId="2275456573" sldId="11627"/>
        </pc:sldMkLst>
      </pc:sldChg>
      <pc:sldChg chg="add">
        <pc:chgData name="Msgr. Trevor Murray" userId="d6564771-ca8b-4373-aa26-3cad18547140" providerId="ADAL" clId="{49868A4D-D06D-9E4A-986F-A831161E90AE}" dt="2023-11-21T18:16:13.228" v="210"/>
        <pc:sldMkLst>
          <pc:docMk/>
          <pc:sldMk cId="3192273632" sldId="11628"/>
        </pc:sldMkLst>
      </pc:sldChg>
      <pc:sldChg chg="add ord">
        <pc:chgData name="Msgr. Trevor Murray" userId="d6564771-ca8b-4373-aa26-3cad18547140" providerId="ADAL" clId="{49868A4D-D06D-9E4A-986F-A831161E90AE}" dt="2023-11-21T18:16:29.319" v="216" actId="20578"/>
        <pc:sldMkLst>
          <pc:docMk/>
          <pc:sldMk cId="1875794257" sldId="11629"/>
        </pc:sldMkLst>
      </pc:sldChg>
      <pc:sldChg chg="add">
        <pc:chgData name="Msgr. Trevor Murray" userId="d6564771-ca8b-4373-aa26-3cad18547140" providerId="ADAL" clId="{49868A4D-D06D-9E4A-986F-A831161E90AE}" dt="2023-11-21T18:17:19.268" v="218"/>
        <pc:sldMkLst>
          <pc:docMk/>
          <pc:sldMk cId="2705131453" sldId="11630"/>
        </pc:sldMkLst>
      </pc:sldChg>
      <pc:sldChg chg="add">
        <pc:chgData name="Msgr. Trevor Murray" userId="d6564771-ca8b-4373-aa26-3cad18547140" providerId="ADAL" clId="{49868A4D-D06D-9E4A-986F-A831161E90AE}" dt="2023-11-21T18:17:29.012" v="222"/>
        <pc:sldMkLst>
          <pc:docMk/>
          <pc:sldMk cId="3440073053" sldId="11631"/>
        </pc:sldMkLst>
      </pc:sldChg>
      <pc:sldChg chg="add del">
        <pc:chgData name="Msgr. Trevor Murray" userId="d6564771-ca8b-4373-aa26-3cad18547140" providerId="ADAL" clId="{49868A4D-D06D-9E4A-986F-A831161E90AE}" dt="2023-11-21T18:17:26.212" v="221" actId="2696"/>
        <pc:sldMkLst>
          <pc:docMk/>
          <pc:sldMk cId="3959756068" sldId="11631"/>
        </pc:sldMkLst>
      </pc:sldChg>
      <pc:sldChg chg="add modTransition">
        <pc:chgData name="Msgr. Trevor Murray" userId="d6564771-ca8b-4373-aa26-3cad18547140" providerId="ADAL" clId="{49868A4D-D06D-9E4A-986F-A831161E90AE}" dt="2023-11-21T19:39:45.426" v="224"/>
        <pc:sldMkLst>
          <pc:docMk/>
          <pc:sldMk cId="0" sldId="11632"/>
        </pc:sldMkLst>
      </pc:sldChg>
      <pc:sldChg chg="add modTransition">
        <pc:chgData name="Msgr. Trevor Murray" userId="d6564771-ca8b-4373-aa26-3cad18547140" providerId="ADAL" clId="{49868A4D-D06D-9E4A-986F-A831161E90AE}" dt="2023-11-21T19:39:45.426" v="224"/>
        <pc:sldMkLst>
          <pc:docMk/>
          <pc:sldMk cId="1128320718" sldId="11633"/>
        </pc:sldMkLst>
      </pc:sldChg>
      <pc:sldChg chg="add modTransition">
        <pc:chgData name="Msgr. Trevor Murray" userId="d6564771-ca8b-4373-aa26-3cad18547140" providerId="ADAL" clId="{49868A4D-D06D-9E4A-986F-A831161E90AE}" dt="2023-11-21T19:41:01.432" v="229"/>
        <pc:sldMkLst>
          <pc:docMk/>
          <pc:sldMk cId="0" sldId="11634"/>
        </pc:sldMkLst>
      </pc:sldChg>
      <pc:sldChg chg="add">
        <pc:chgData name="Msgr. Trevor Murray" userId="d6564771-ca8b-4373-aa26-3cad18547140" providerId="ADAL" clId="{49868A4D-D06D-9E4A-986F-A831161E90AE}" dt="2023-11-21T19:42:33.012" v="240"/>
        <pc:sldMkLst>
          <pc:docMk/>
          <pc:sldMk cId="845523800" sldId="11635"/>
        </pc:sldMkLst>
      </pc:sldChg>
      <pc:sldChg chg="add">
        <pc:chgData name="Msgr. Trevor Murray" userId="d6564771-ca8b-4373-aa26-3cad18547140" providerId="ADAL" clId="{49868A4D-D06D-9E4A-986F-A831161E90AE}" dt="2023-11-21T19:42:33.012" v="240"/>
        <pc:sldMkLst>
          <pc:docMk/>
          <pc:sldMk cId="37171556" sldId="11636"/>
        </pc:sldMkLst>
      </pc:sldChg>
      <pc:sldChg chg="add">
        <pc:chgData name="Msgr. Trevor Murray" userId="d6564771-ca8b-4373-aa26-3cad18547140" providerId="ADAL" clId="{49868A4D-D06D-9E4A-986F-A831161E90AE}" dt="2023-11-21T19:42:33.012" v="240"/>
        <pc:sldMkLst>
          <pc:docMk/>
          <pc:sldMk cId="1451228759" sldId="11637"/>
        </pc:sldMkLst>
      </pc:sldChg>
      <pc:sldChg chg="addSp delSp modSp add mod modAnim">
        <pc:chgData name="Msgr. Trevor Murray" userId="d6564771-ca8b-4373-aa26-3cad18547140" providerId="ADAL" clId="{49868A4D-D06D-9E4A-986F-A831161E90AE}" dt="2023-11-22T19:39:15.903" v="289"/>
        <pc:sldMkLst>
          <pc:docMk/>
          <pc:sldMk cId="1904069362" sldId="11638"/>
        </pc:sldMkLst>
      </pc:sldChg>
      <pc:sldChg chg="add">
        <pc:chgData name="Msgr. Trevor Murray" userId="d6564771-ca8b-4373-aa26-3cad18547140" providerId="ADAL" clId="{49868A4D-D06D-9E4A-986F-A831161E90AE}" dt="2023-11-22T19:38:09.474" v="276" actId="2890"/>
        <pc:sldMkLst>
          <pc:docMk/>
          <pc:sldMk cId="1625570826" sldId="11639"/>
        </pc:sldMkLst>
      </pc:sldChg>
      <pc:sldChg chg="add del">
        <pc:chgData name="Msgr. Trevor Murray" userId="d6564771-ca8b-4373-aa26-3cad18547140" providerId="ADAL" clId="{49868A4D-D06D-9E4A-986F-A831161E90AE}" dt="2023-11-23T18:00:32.940" v="319" actId="2696"/>
        <pc:sldMkLst>
          <pc:docMk/>
          <pc:sldMk cId="1095678747" sldId="11640"/>
        </pc:sldMkLst>
      </pc:sldChg>
      <pc:sldChg chg="add del">
        <pc:chgData name="Msgr. Trevor Murray" userId="d6564771-ca8b-4373-aa26-3cad18547140" providerId="ADAL" clId="{49868A4D-D06D-9E4A-986F-A831161E90AE}" dt="2023-11-22T19:44:45.287" v="293" actId="2696"/>
        <pc:sldMkLst>
          <pc:docMk/>
          <pc:sldMk cId="75207450" sldId="11641"/>
        </pc:sldMkLst>
      </pc:sldChg>
      <pc:sldChg chg="addSp delSp modSp add mod setBg">
        <pc:chgData name="Msgr. Trevor Murray" userId="d6564771-ca8b-4373-aa26-3cad18547140" providerId="ADAL" clId="{49868A4D-D06D-9E4A-986F-A831161E90AE}" dt="2023-11-25T02:05:11.277" v="330" actId="26606"/>
        <pc:sldMkLst>
          <pc:docMk/>
          <pc:sldMk cId="3131363858" sldId="11641"/>
        </pc:sldMkLst>
      </pc:sldChg>
      <pc:sldChg chg="addSp delSp modSp add mod setBg">
        <pc:chgData name="Msgr. Trevor Murray" userId="d6564771-ca8b-4373-aa26-3cad18547140" providerId="ADAL" clId="{49868A4D-D06D-9E4A-986F-A831161E90AE}" dt="2023-11-22T19:47:50.352" v="315" actId="1076"/>
        <pc:sldMkLst>
          <pc:docMk/>
          <pc:sldMk cId="1982503829" sldId="11642"/>
        </pc:sldMkLst>
      </pc:sldChg>
      <pc:sldChg chg="add del setBg">
        <pc:chgData name="Msgr. Trevor Murray" userId="d6564771-ca8b-4373-aa26-3cad18547140" providerId="ADAL" clId="{49868A4D-D06D-9E4A-986F-A831161E90AE}" dt="2023-11-23T18:00:30.951" v="317"/>
        <pc:sldMkLst>
          <pc:docMk/>
          <pc:sldMk cId="663836799" sldId="11643"/>
        </pc:sldMkLst>
      </pc:sldChg>
      <pc:sldChg chg="add">
        <pc:chgData name="Msgr. Trevor Murray" userId="d6564771-ca8b-4373-aa26-3cad18547140" providerId="ADAL" clId="{49868A4D-D06D-9E4A-986F-A831161E90AE}" dt="2023-11-23T18:00:30.991" v="318"/>
        <pc:sldMkLst>
          <pc:docMk/>
          <pc:sldMk cId="1997022915" sldId="11643"/>
        </pc:sldMkLst>
      </pc:sldChg>
      <pc:sldChg chg="addSp delSp modSp add del mod setBg">
        <pc:chgData name="Msgr. Trevor Murray" userId="d6564771-ca8b-4373-aa26-3cad18547140" providerId="ADAL" clId="{49868A4D-D06D-9E4A-986F-A831161E90AE}" dt="2023-11-25T17:50:15.012" v="894" actId="20577"/>
        <pc:sldMkLst>
          <pc:docMk/>
          <pc:sldMk cId="2718799986" sldId="11644"/>
        </pc:sldMkLst>
      </pc:sldChg>
      <pc:sldChg chg="addSp modSp add del mod ord setBg modAnim">
        <pc:chgData name="Msgr. Trevor Murray" userId="d6564771-ca8b-4373-aa26-3cad18547140" providerId="ADAL" clId="{49868A4D-D06D-9E4A-986F-A831161E90AE}" dt="2023-11-25T17:55:46.572" v="932" actId="20577"/>
        <pc:sldMkLst>
          <pc:docMk/>
          <pc:sldMk cId="3425027743" sldId="11647"/>
        </pc:sldMkLst>
      </pc:sldChg>
      <pc:sldChg chg="add del setBg">
        <pc:chgData name="Msgr. Trevor Murray" userId="d6564771-ca8b-4373-aa26-3cad18547140" providerId="ADAL" clId="{49868A4D-D06D-9E4A-986F-A831161E90AE}" dt="2023-11-25T17:27:06.270" v="710" actId="2696"/>
        <pc:sldMkLst>
          <pc:docMk/>
          <pc:sldMk cId="2883047468" sldId="11648"/>
        </pc:sldMkLst>
      </pc:sldChg>
      <pc:sldChg chg="addSp modSp add del mod ord setBg">
        <pc:chgData name="Msgr. Trevor Murray" userId="d6564771-ca8b-4373-aa26-3cad18547140" providerId="ADAL" clId="{49868A4D-D06D-9E4A-986F-A831161E90AE}" dt="2023-11-25T17:29:38.438" v="721" actId="14100"/>
        <pc:sldMkLst>
          <pc:docMk/>
          <pc:sldMk cId="370897611" sldId="11649"/>
        </pc:sldMkLst>
      </pc:sldChg>
      <pc:sldChg chg="modSp add del mod setBg">
        <pc:chgData name="Msgr. Trevor Murray" userId="d6564771-ca8b-4373-aa26-3cad18547140" providerId="ADAL" clId="{49868A4D-D06D-9E4A-986F-A831161E90AE}" dt="2023-11-25T17:38:22.878" v="792" actId="1076"/>
        <pc:sldMkLst>
          <pc:docMk/>
          <pc:sldMk cId="985027619" sldId="11650"/>
        </pc:sldMkLst>
      </pc:sldChg>
      <pc:sldChg chg="modSp add del mod setBg">
        <pc:chgData name="Msgr. Trevor Murray" userId="d6564771-ca8b-4373-aa26-3cad18547140" providerId="ADAL" clId="{49868A4D-D06D-9E4A-986F-A831161E90AE}" dt="2023-11-25T17:38:11.438" v="790" actId="1076"/>
        <pc:sldMkLst>
          <pc:docMk/>
          <pc:sldMk cId="3697701398" sldId="11651"/>
        </pc:sldMkLst>
      </pc:sldChg>
      <pc:sldChg chg="modSp add del mod setBg">
        <pc:chgData name="Msgr. Trevor Murray" userId="d6564771-ca8b-4373-aa26-3cad18547140" providerId="ADAL" clId="{49868A4D-D06D-9E4A-986F-A831161E90AE}" dt="2023-11-25T17:37:58.689" v="788" actId="255"/>
        <pc:sldMkLst>
          <pc:docMk/>
          <pc:sldMk cId="337262527" sldId="11652"/>
        </pc:sldMkLst>
      </pc:sldChg>
      <pc:sldChg chg="add del setBg">
        <pc:chgData name="Msgr. Trevor Murray" userId="d6564771-ca8b-4373-aa26-3cad18547140" providerId="ADAL" clId="{49868A4D-D06D-9E4A-986F-A831161E90AE}" dt="2023-11-25T01:51:42.791" v="322"/>
        <pc:sldMkLst>
          <pc:docMk/>
          <pc:sldMk cId="2209769120" sldId="11653"/>
        </pc:sldMkLst>
      </pc:sldChg>
      <pc:sldChg chg="add del setBg">
        <pc:chgData name="Msgr. Trevor Murray" userId="d6564771-ca8b-4373-aa26-3cad18547140" providerId="ADAL" clId="{49868A4D-D06D-9E4A-986F-A831161E90AE}" dt="2023-11-25T01:51:42.791" v="322"/>
        <pc:sldMkLst>
          <pc:docMk/>
          <pc:sldMk cId="1706540659" sldId="11654"/>
        </pc:sldMkLst>
      </pc:sldChg>
      <pc:sldChg chg="add del setBg">
        <pc:chgData name="Msgr. Trevor Murray" userId="d6564771-ca8b-4373-aa26-3cad18547140" providerId="ADAL" clId="{49868A4D-D06D-9E4A-986F-A831161E90AE}" dt="2023-11-25T01:51:42.791" v="322"/>
        <pc:sldMkLst>
          <pc:docMk/>
          <pc:sldMk cId="2993164362" sldId="11655"/>
        </pc:sldMkLst>
      </pc:sldChg>
      <pc:sldChg chg="modSp add del mod setBg">
        <pc:chgData name="Msgr. Trevor Murray" userId="d6564771-ca8b-4373-aa26-3cad18547140" providerId="ADAL" clId="{49868A4D-D06D-9E4A-986F-A831161E90AE}" dt="2023-11-25T17:09:18.202" v="354" actId="20577"/>
        <pc:sldMkLst>
          <pc:docMk/>
          <pc:sldMk cId="1905991898" sldId="11656"/>
        </pc:sldMkLst>
      </pc:sldChg>
      <pc:sldChg chg="add del setBg">
        <pc:chgData name="Msgr. Trevor Murray" userId="d6564771-ca8b-4373-aa26-3cad18547140" providerId="ADAL" clId="{49868A4D-D06D-9E4A-986F-A831161E90AE}" dt="2023-11-25T17:27:08.831" v="711" actId="2696"/>
        <pc:sldMkLst>
          <pc:docMk/>
          <pc:sldMk cId="2057213968" sldId="11657"/>
        </pc:sldMkLst>
      </pc:sldChg>
      <pc:sldChg chg="add del setBg">
        <pc:chgData name="Msgr. Trevor Murray" userId="d6564771-ca8b-4373-aa26-3cad18547140" providerId="ADAL" clId="{49868A4D-D06D-9E4A-986F-A831161E90AE}" dt="2023-11-25T17:27:09.712" v="712" actId="2696"/>
        <pc:sldMkLst>
          <pc:docMk/>
          <pc:sldMk cId="3751661758" sldId="11658"/>
        </pc:sldMkLst>
      </pc:sldChg>
      <pc:sldChg chg="add">
        <pc:chgData name="Msgr. Trevor Murray" userId="d6564771-ca8b-4373-aa26-3cad18547140" providerId="ADAL" clId="{49868A4D-D06D-9E4A-986F-A831161E90AE}" dt="2023-11-25T02:04:36.285" v="323" actId="2890"/>
        <pc:sldMkLst>
          <pc:docMk/>
          <pc:sldMk cId="2723079154" sldId="11659"/>
        </pc:sldMkLst>
      </pc:sldChg>
      <pc:sldChg chg="add del">
        <pc:chgData name="Msgr. Trevor Murray" userId="d6564771-ca8b-4373-aa26-3cad18547140" providerId="ADAL" clId="{49868A4D-D06D-9E4A-986F-A831161E90AE}" dt="2023-11-25T17:35:02.438" v="763" actId="2696"/>
        <pc:sldMkLst>
          <pc:docMk/>
          <pc:sldMk cId="315860413" sldId="11660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2025244934" sldId="11660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1626563551" sldId="11661"/>
        </pc:sldMkLst>
      </pc:sldChg>
      <pc:sldChg chg="addSp modSp add mod modAnim">
        <pc:chgData name="Msgr. Trevor Murray" userId="d6564771-ca8b-4373-aa26-3cad18547140" providerId="ADAL" clId="{49868A4D-D06D-9E4A-986F-A831161E90AE}" dt="2023-11-25T17:20:56.058" v="660"/>
        <pc:sldMkLst>
          <pc:docMk/>
          <pc:sldMk cId="2791859268" sldId="11661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434811638" sldId="11662"/>
        </pc:sldMkLst>
      </pc:sldChg>
      <pc:sldChg chg="addSp modSp add mod modAnim">
        <pc:chgData name="Msgr. Trevor Murray" userId="d6564771-ca8b-4373-aa26-3cad18547140" providerId="ADAL" clId="{49868A4D-D06D-9E4A-986F-A831161E90AE}" dt="2023-11-25T17:25:57.415" v="699" actId="1076"/>
        <pc:sldMkLst>
          <pc:docMk/>
          <pc:sldMk cId="4084859754" sldId="11662"/>
        </pc:sldMkLst>
      </pc:sldChg>
      <pc:sldChg chg="addSp modSp add mod ord">
        <pc:chgData name="Msgr. Trevor Murray" userId="d6564771-ca8b-4373-aa26-3cad18547140" providerId="ADAL" clId="{49868A4D-D06D-9E4A-986F-A831161E90AE}" dt="2023-11-25T17:30:01.448" v="730" actId="20577"/>
        <pc:sldMkLst>
          <pc:docMk/>
          <pc:sldMk cId="549658346" sldId="11663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3551059561" sldId="11663"/>
        </pc:sldMkLst>
      </pc:sldChg>
      <pc:sldChg chg="addSp modSp add mod">
        <pc:chgData name="Msgr. Trevor Murray" userId="d6564771-ca8b-4373-aa26-3cad18547140" providerId="ADAL" clId="{49868A4D-D06D-9E4A-986F-A831161E90AE}" dt="2023-11-25T17:30:53.818" v="749" actId="20577"/>
        <pc:sldMkLst>
          <pc:docMk/>
          <pc:sldMk cId="932786552" sldId="11664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2206584783" sldId="11664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256365992" sldId="11665"/>
        </pc:sldMkLst>
      </pc:sldChg>
      <pc:sldChg chg="addSp modSp add mod ord">
        <pc:chgData name="Msgr. Trevor Murray" userId="d6564771-ca8b-4373-aa26-3cad18547140" providerId="ADAL" clId="{49868A4D-D06D-9E4A-986F-A831161E90AE}" dt="2023-11-25T17:31:49.632" v="753" actId="1076"/>
        <pc:sldMkLst>
          <pc:docMk/>
          <pc:sldMk cId="3201423781" sldId="11665"/>
        </pc:sldMkLst>
      </pc:sldChg>
      <pc:sldChg chg="modSp add mod ord">
        <pc:chgData name="Msgr. Trevor Murray" userId="d6564771-ca8b-4373-aa26-3cad18547140" providerId="ADAL" clId="{49868A4D-D06D-9E4A-986F-A831161E90AE}" dt="2023-11-25T17:32:11.255" v="756" actId="1076"/>
        <pc:sldMkLst>
          <pc:docMk/>
          <pc:sldMk cId="151790581" sldId="11666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3082122469" sldId="11666"/>
        </pc:sldMkLst>
      </pc:sldChg>
      <pc:sldChg chg="add del setBg">
        <pc:chgData name="Msgr. Trevor Murray" userId="d6564771-ca8b-4373-aa26-3cad18547140" providerId="ADAL" clId="{49868A4D-D06D-9E4A-986F-A831161E90AE}" dt="2023-11-25T17:32:43.012" v="758"/>
        <pc:sldMkLst>
          <pc:docMk/>
          <pc:sldMk cId="730283015" sldId="11667"/>
        </pc:sldMkLst>
      </pc:sldChg>
      <pc:sldChg chg="add del setBg">
        <pc:chgData name="Msgr. Trevor Murray" userId="d6564771-ca8b-4373-aa26-3cad18547140" providerId="ADAL" clId="{49868A4D-D06D-9E4A-986F-A831161E90AE}" dt="2023-11-25T17:45:33.330" v="832"/>
        <pc:sldMkLst>
          <pc:docMk/>
          <pc:sldMk cId="1459828909" sldId="11667"/>
        </pc:sldMkLst>
      </pc:sldChg>
      <pc:sldChg chg="modSp add mod">
        <pc:chgData name="Msgr. Trevor Murray" userId="d6564771-ca8b-4373-aa26-3cad18547140" providerId="ADAL" clId="{49868A4D-D06D-9E4A-986F-A831161E90AE}" dt="2023-11-25T17:48:00.894" v="849" actId="948"/>
        <pc:sldMkLst>
          <pc:docMk/>
          <pc:sldMk cId="2621725944" sldId="11667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4035309538" sldId="11667"/>
        </pc:sldMkLst>
      </pc:sldChg>
      <pc:sldChg chg="add del modTransition">
        <pc:chgData name="Msgr. Trevor Murray" userId="d6564771-ca8b-4373-aa26-3cad18547140" providerId="ADAL" clId="{49868A4D-D06D-9E4A-986F-A831161E90AE}" dt="2023-11-25T17:34:57.363" v="762" actId="2696"/>
        <pc:sldMkLst>
          <pc:docMk/>
          <pc:sldMk cId="4113670601" sldId="11667"/>
        </pc:sldMkLst>
      </pc:sldChg>
      <pc:sldChg chg="modSp add mod">
        <pc:chgData name="Msgr. Trevor Murray" userId="d6564771-ca8b-4373-aa26-3cad18547140" providerId="ADAL" clId="{49868A4D-D06D-9E4A-986F-A831161E90AE}" dt="2023-11-25T17:51:19.758" v="900" actId="1076"/>
        <pc:sldMkLst>
          <pc:docMk/>
          <pc:sldMk cId="3022514210" sldId="11668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4188073723" sldId="11668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3025081967" sldId="11669"/>
        </pc:sldMkLst>
      </pc:sldChg>
      <pc:sldChg chg="addSp delSp modSp add mod ord setBg">
        <pc:chgData name="Msgr. Trevor Murray" userId="d6564771-ca8b-4373-aa26-3cad18547140" providerId="ADAL" clId="{49868A4D-D06D-9E4A-986F-A831161E90AE}" dt="2023-11-25T18:53:32.234" v="969" actId="20577"/>
        <pc:sldMkLst>
          <pc:docMk/>
          <pc:sldMk cId="4060370544" sldId="11669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2811198322" sldId="11670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417834413" sldId="11671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966301373" sldId="11672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1517571433" sldId="11673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3569634816" sldId="11674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3589738108" sldId="11675"/>
        </pc:sldMkLst>
      </pc:sldChg>
      <pc:sldChg chg="add del setBg">
        <pc:chgData name="Msgr. Trevor Murray" userId="d6564771-ca8b-4373-aa26-3cad18547140" providerId="ADAL" clId="{49868A4D-D06D-9E4A-986F-A831161E90AE}" dt="2023-11-25T02:04:45.974" v="326"/>
        <pc:sldMkLst>
          <pc:docMk/>
          <pc:sldMk cId="3385568370" sldId="11676"/>
        </pc:sldMkLst>
      </pc:sldChg>
    </pc:docChg>
  </pc:docChgLst>
  <pc:docChgLst>
    <pc:chgData name="Msgr. Trevor Murray" userId="d6564771-ca8b-4373-aa26-3cad18547140" providerId="ADAL" clId="{E81F1A98-AF14-854C-88F3-A804A17B1A4C}"/>
    <pc:docChg chg="undo custSel addSld delSld modSld sldOrd">
      <pc:chgData name="Msgr. Trevor Murray" userId="d6564771-ca8b-4373-aa26-3cad18547140" providerId="ADAL" clId="{E81F1A98-AF14-854C-88F3-A804A17B1A4C}" dt="2023-12-16T18:50:08.776" v="1643" actId="1076"/>
      <pc:docMkLst>
        <pc:docMk/>
      </pc:docMkLst>
      <pc:sldChg chg="modSp add del mod setBg">
        <pc:chgData name="Msgr. Trevor Murray" userId="d6564771-ca8b-4373-aa26-3cad18547140" providerId="ADAL" clId="{E81F1A98-AF14-854C-88F3-A804A17B1A4C}" dt="2023-12-13T18:04:02.583" v="537" actId="255"/>
        <pc:sldMkLst>
          <pc:docMk/>
          <pc:sldMk cId="2491723434" sldId="261"/>
        </pc:sldMkLst>
      </pc:sldChg>
      <pc:sldChg chg="modSp add del mod setBg">
        <pc:chgData name="Msgr. Trevor Murray" userId="d6564771-ca8b-4373-aa26-3cad18547140" providerId="ADAL" clId="{E81F1A98-AF14-854C-88F3-A804A17B1A4C}" dt="2023-12-13T18:04:16.502" v="541" actId="255"/>
        <pc:sldMkLst>
          <pc:docMk/>
          <pc:sldMk cId="377138689" sldId="262"/>
        </pc:sldMkLst>
      </pc:sldChg>
      <pc:sldChg chg="del">
        <pc:chgData name="Msgr. Trevor Murray" userId="d6564771-ca8b-4373-aa26-3cad18547140" providerId="ADAL" clId="{E81F1A98-AF14-854C-88F3-A804A17B1A4C}" dt="2023-12-12T17:21:15.422" v="30" actId="2696"/>
        <pc:sldMkLst>
          <pc:docMk/>
          <pc:sldMk cId="2749713039" sldId="262"/>
        </pc:sldMkLst>
      </pc:sldChg>
      <pc:sldChg chg="del">
        <pc:chgData name="Msgr. Trevor Murray" userId="d6564771-ca8b-4373-aa26-3cad18547140" providerId="ADAL" clId="{E81F1A98-AF14-854C-88F3-A804A17B1A4C}" dt="2023-12-12T17:21:16.187" v="32" actId="2696"/>
        <pc:sldMkLst>
          <pc:docMk/>
          <pc:sldMk cId="2955898462" sldId="264"/>
        </pc:sldMkLst>
      </pc:sldChg>
      <pc:sldChg chg="del">
        <pc:chgData name="Msgr. Trevor Murray" userId="d6564771-ca8b-4373-aa26-3cad18547140" providerId="ADAL" clId="{E81F1A98-AF14-854C-88F3-A804A17B1A4C}" dt="2023-12-12T17:18:29.005" v="11" actId="2696"/>
        <pc:sldMkLst>
          <pc:docMk/>
          <pc:sldMk cId="1348944598" sldId="265"/>
        </pc:sldMkLst>
      </pc:sldChg>
      <pc:sldChg chg="del">
        <pc:chgData name="Msgr. Trevor Murray" userId="d6564771-ca8b-4373-aa26-3cad18547140" providerId="ADAL" clId="{E81F1A98-AF14-854C-88F3-A804A17B1A4C}" dt="2023-12-12T17:18:29.745" v="12" actId="2696"/>
        <pc:sldMkLst>
          <pc:docMk/>
          <pc:sldMk cId="62372451" sldId="266"/>
        </pc:sldMkLst>
      </pc:sldChg>
      <pc:sldChg chg="modSp add del mod setBg">
        <pc:chgData name="Msgr. Trevor Murray" userId="d6564771-ca8b-4373-aa26-3cad18547140" providerId="ADAL" clId="{E81F1A98-AF14-854C-88F3-A804A17B1A4C}" dt="2023-12-13T18:04:44.233" v="545" actId="255"/>
        <pc:sldMkLst>
          <pc:docMk/>
          <pc:sldMk cId="195814781" sldId="266"/>
        </pc:sldMkLst>
      </pc:sldChg>
      <pc:sldChg chg="add setBg">
        <pc:chgData name="Msgr. Trevor Murray" userId="d6564771-ca8b-4373-aa26-3cad18547140" providerId="ADAL" clId="{E81F1A98-AF14-854C-88F3-A804A17B1A4C}" dt="2023-12-13T18:30:01.594" v="546"/>
        <pc:sldMkLst>
          <pc:docMk/>
          <pc:sldMk cId="3042501432" sldId="267"/>
        </pc:sldMkLst>
      </pc:sldChg>
      <pc:sldChg chg="del">
        <pc:chgData name="Msgr. Trevor Murray" userId="d6564771-ca8b-4373-aa26-3cad18547140" providerId="ADAL" clId="{E81F1A98-AF14-854C-88F3-A804A17B1A4C}" dt="2023-12-12T17:18:30.245" v="13" actId="2696"/>
        <pc:sldMkLst>
          <pc:docMk/>
          <pc:sldMk cId="4111641129" sldId="267"/>
        </pc:sldMkLst>
      </pc:sldChg>
      <pc:sldChg chg="add">
        <pc:chgData name="Msgr. Trevor Murray" userId="d6564771-ca8b-4373-aa26-3cad18547140" providerId="ADAL" clId="{E81F1A98-AF14-854C-88F3-A804A17B1A4C}" dt="2023-12-13T18:30:01.594" v="546"/>
        <pc:sldMkLst>
          <pc:docMk/>
          <pc:sldMk cId="1457046284" sldId="268"/>
        </pc:sldMkLst>
      </pc:sldChg>
      <pc:sldChg chg="del">
        <pc:chgData name="Msgr. Trevor Murray" userId="d6564771-ca8b-4373-aa26-3cad18547140" providerId="ADAL" clId="{E81F1A98-AF14-854C-88F3-A804A17B1A4C}" dt="2023-12-12T17:18:30.746" v="14" actId="2696"/>
        <pc:sldMkLst>
          <pc:docMk/>
          <pc:sldMk cId="3888097882" sldId="268"/>
        </pc:sldMkLst>
      </pc:sldChg>
      <pc:sldChg chg="del">
        <pc:chgData name="Msgr. Trevor Murray" userId="d6564771-ca8b-4373-aa26-3cad18547140" providerId="ADAL" clId="{E81F1A98-AF14-854C-88F3-A804A17B1A4C}" dt="2023-12-12T17:18:31.307" v="15" actId="2696"/>
        <pc:sldMkLst>
          <pc:docMk/>
          <pc:sldMk cId="2548131044" sldId="269"/>
        </pc:sldMkLst>
      </pc:sldChg>
      <pc:sldChg chg="del">
        <pc:chgData name="Msgr. Trevor Murray" userId="d6564771-ca8b-4373-aa26-3cad18547140" providerId="ADAL" clId="{E81F1A98-AF14-854C-88F3-A804A17B1A4C}" dt="2023-12-12T17:18:31.869" v="16" actId="2696"/>
        <pc:sldMkLst>
          <pc:docMk/>
          <pc:sldMk cId="3702392304" sldId="270"/>
        </pc:sldMkLst>
      </pc:sldChg>
      <pc:sldChg chg="del">
        <pc:chgData name="Msgr. Trevor Murray" userId="d6564771-ca8b-4373-aa26-3cad18547140" providerId="ADAL" clId="{E81F1A98-AF14-854C-88F3-A804A17B1A4C}" dt="2023-12-12T17:20:28.816" v="22" actId="2696"/>
        <pc:sldMkLst>
          <pc:docMk/>
          <pc:sldMk cId="3970664272" sldId="271"/>
        </pc:sldMkLst>
      </pc:sldChg>
      <pc:sldChg chg="del">
        <pc:chgData name="Msgr. Trevor Murray" userId="d6564771-ca8b-4373-aa26-3cad18547140" providerId="ADAL" clId="{E81F1A98-AF14-854C-88F3-A804A17B1A4C}" dt="2023-12-12T17:20:29.248" v="23" actId="2696"/>
        <pc:sldMkLst>
          <pc:docMk/>
          <pc:sldMk cId="3430635479" sldId="272"/>
        </pc:sldMkLst>
      </pc:sldChg>
      <pc:sldChg chg="del">
        <pc:chgData name="Msgr. Trevor Murray" userId="d6564771-ca8b-4373-aa26-3cad18547140" providerId="ADAL" clId="{E81F1A98-AF14-854C-88F3-A804A17B1A4C}" dt="2023-12-12T17:20:57.541" v="27" actId="2696"/>
        <pc:sldMkLst>
          <pc:docMk/>
          <pc:sldMk cId="2590617330" sldId="273"/>
        </pc:sldMkLst>
      </pc:sldChg>
      <pc:sldChg chg="del">
        <pc:chgData name="Msgr. Trevor Murray" userId="d6564771-ca8b-4373-aa26-3cad18547140" providerId="ADAL" clId="{E81F1A98-AF14-854C-88F3-A804A17B1A4C}" dt="2023-12-12T17:20:29.649" v="24" actId="2696"/>
        <pc:sldMkLst>
          <pc:docMk/>
          <pc:sldMk cId="1260605646" sldId="274"/>
        </pc:sldMkLst>
      </pc:sldChg>
      <pc:sldChg chg="add">
        <pc:chgData name="Msgr. Trevor Murray" userId="d6564771-ca8b-4373-aa26-3cad18547140" providerId="ADAL" clId="{E81F1A98-AF14-854C-88F3-A804A17B1A4C}" dt="2023-12-12T17:22:46.512" v="43"/>
        <pc:sldMkLst>
          <pc:docMk/>
          <pc:sldMk cId="114929398" sldId="275"/>
        </pc:sldMkLst>
      </pc:sldChg>
      <pc:sldChg chg="del">
        <pc:chgData name="Msgr. Trevor Murray" userId="d6564771-ca8b-4373-aa26-3cad18547140" providerId="ADAL" clId="{E81F1A98-AF14-854C-88F3-A804A17B1A4C}" dt="2023-12-12T17:20:57.541" v="27" actId="2696"/>
        <pc:sldMkLst>
          <pc:docMk/>
          <pc:sldMk cId="2054750237" sldId="279"/>
        </pc:sldMkLst>
      </pc:sldChg>
      <pc:sldChg chg="add">
        <pc:chgData name="Msgr. Trevor Murray" userId="d6564771-ca8b-4373-aa26-3cad18547140" providerId="ADAL" clId="{E81F1A98-AF14-854C-88F3-A804A17B1A4C}" dt="2023-12-12T17:22:46.512" v="43"/>
        <pc:sldMkLst>
          <pc:docMk/>
          <pc:sldMk cId="2982363571" sldId="283"/>
        </pc:sldMkLst>
      </pc:sldChg>
      <pc:sldChg chg="addSp delSp modSp mod">
        <pc:chgData name="Msgr. Trevor Murray" userId="d6564771-ca8b-4373-aa26-3cad18547140" providerId="ADAL" clId="{E81F1A98-AF14-854C-88F3-A804A17B1A4C}" dt="2023-12-12T17:25:01.844" v="53" actId="14100"/>
        <pc:sldMkLst>
          <pc:docMk/>
          <pc:sldMk cId="3375895291" sldId="11410"/>
        </pc:sldMkLst>
      </pc:sldChg>
      <pc:sldChg chg="modSp mod">
        <pc:chgData name="Msgr. Trevor Murray" userId="d6564771-ca8b-4373-aa26-3cad18547140" providerId="ADAL" clId="{E81F1A98-AF14-854C-88F3-A804A17B1A4C}" dt="2023-12-12T17:27:38.660" v="103" actId="20577"/>
        <pc:sldMkLst>
          <pc:docMk/>
          <pc:sldMk cId="1090895104" sldId="11414"/>
        </pc:sldMkLst>
      </pc:sldChg>
      <pc:sldChg chg="modSp mod">
        <pc:chgData name="Msgr. Trevor Murray" userId="d6564771-ca8b-4373-aa26-3cad18547140" providerId="ADAL" clId="{E81F1A98-AF14-854C-88F3-A804A17B1A4C}" dt="2023-12-12T17:28:49.312" v="146" actId="20577"/>
        <pc:sldMkLst>
          <pc:docMk/>
          <pc:sldMk cId="0" sldId="11422"/>
        </pc:sldMkLst>
      </pc:sldChg>
      <pc:sldChg chg="modSp mod">
        <pc:chgData name="Msgr. Trevor Murray" userId="d6564771-ca8b-4373-aa26-3cad18547140" providerId="ADAL" clId="{E81F1A98-AF14-854C-88F3-A804A17B1A4C}" dt="2023-12-12T17:28:15.437" v="133" actId="20577"/>
        <pc:sldMkLst>
          <pc:docMk/>
          <pc:sldMk cId="557818651" sldId="11472"/>
        </pc:sldMkLst>
      </pc:sldChg>
      <pc:sldChg chg="del">
        <pc:chgData name="Msgr. Trevor Murray" userId="d6564771-ca8b-4373-aa26-3cad18547140" providerId="ADAL" clId="{E81F1A98-AF14-854C-88F3-A804A17B1A4C}" dt="2023-12-12T17:18:28.381" v="10" actId="2696"/>
        <pc:sldMkLst>
          <pc:docMk/>
          <pc:sldMk cId="2096805069" sldId="11697"/>
        </pc:sldMkLst>
      </pc:sldChg>
      <pc:sldChg chg="addSp delSp modSp mod setBg">
        <pc:chgData name="Msgr. Trevor Murray" userId="d6564771-ca8b-4373-aa26-3cad18547140" providerId="ADAL" clId="{E81F1A98-AF14-854C-88F3-A804A17B1A4C}" dt="2023-12-13T03:32:09.945" v="170" actId="14100"/>
        <pc:sldMkLst>
          <pc:docMk/>
          <pc:sldMk cId="3150077236" sldId="11709"/>
        </pc:sldMkLst>
      </pc:sldChg>
      <pc:sldChg chg="del">
        <pc:chgData name="Msgr. Trevor Murray" userId="d6564771-ca8b-4373-aa26-3cad18547140" providerId="ADAL" clId="{E81F1A98-AF14-854C-88F3-A804A17B1A4C}" dt="2023-12-12T17:21:24.821" v="39" actId="2696"/>
        <pc:sldMkLst>
          <pc:docMk/>
          <pc:sldMk cId="643755787" sldId="11711"/>
        </pc:sldMkLst>
      </pc:sldChg>
      <pc:sldChg chg="addSp delSp modSp add del mod setBg">
        <pc:chgData name="Msgr. Trevor Murray" userId="d6564771-ca8b-4373-aa26-3cad18547140" providerId="ADAL" clId="{E81F1A98-AF14-854C-88F3-A804A17B1A4C}" dt="2023-12-13T03:51:35.427" v="387" actId="20577"/>
        <pc:sldMkLst>
          <pc:docMk/>
          <pc:sldMk cId="4167296600" sldId="11748"/>
        </pc:sldMkLst>
      </pc:sldChg>
      <pc:sldChg chg="del">
        <pc:chgData name="Msgr. Trevor Murray" userId="d6564771-ca8b-4373-aa26-3cad18547140" providerId="ADAL" clId="{E81F1A98-AF14-854C-88F3-A804A17B1A4C}" dt="2023-12-12T17:21:35.033" v="42" actId="2696"/>
        <pc:sldMkLst>
          <pc:docMk/>
          <pc:sldMk cId="2221534757" sldId="11768"/>
        </pc:sldMkLst>
      </pc:sldChg>
      <pc:sldChg chg="del">
        <pc:chgData name="Msgr. Trevor Murray" userId="d6564771-ca8b-4373-aa26-3cad18547140" providerId="ADAL" clId="{E81F1A98-AF14-854C-88F3-A804A17B1A4C}" dt="2023-12-12T17:25:19.201" v="56" actId="2696"/>
        <pc:sldMkLst>
          <pc:docMk/>
          <pc:sldMk cId="2558584635" sldId="11771"/>
        </pc:sldMkLst>
      </pc:sldChg>
      <pc:sldChg chg="del">
        <pc:chgData name="Msgr. Trevor Murray" userId="d6564771-ca8b-4373-aa26-3cad18547140" providerId="ADAL" clId="{E81F1A98-AF14-854C-88F3-A804A17B1A4C}" dt="2023-12-12T17:25:25.021" v="58" actId="2696"/>
        <pc:sldMkLst>
          <pc:docMk/>
          <pc:sldMk cId="1041806923" sldId="11772"/>
        </pc:sldMkLst>
      </pc:sldChg>
      <pc:sldChg chg="del">
        <pc:chgData name="Msgr. Trevor Murray" userId="d6564771-ca8b-4373-aa26-3cad18547140" providerId="ADAL" clId="{E81F1A98-AF14-854C-88F3-A804A17B1A4C}" dt="2023-12-12T17:25:32.996" v="60" actId="2696"/>
        <pc:sldMkLst>
          <pc:docMk/>
          <pc:sldMk cId="849517427" sldId="11773"/>
        </pc:sldMkLst>
      </pc:sldChg>
      <pc:sldChg chg="del">
        <pc:chgData name="Msgr. Trevor Murray" userId="d6564771-ca8b-4373-aa26-3cad18547140" providerId="ADAL" clId="{E81F1A98-AF14-854C-88F3-A804A17B1A4C}" dt="2023-12-12T17:25:37.859" v="62" actId="2696"/>
        <pc:sldMkLst>
          <pc:docMk/>
          <pc:sldMk cId="4032801662" sldId="11774"/>
        </pc:sldMkLst>
      </pc:sldChg>
      <pc:sldChg chg="del">
        <pc:chgData name="Msgr. Trevor Murray" userId="d6564771-ca8b-4373-aa26-3cad18547140" providerId="ADAL" clId="{E81F1A98-AF14-854C-88F3-A804A17B1A4C}" dt="2023-12-12T17:25:44.411" v="64" actId="2696"/>
        <pc:sldMkLst>
          <pc:docMk/>
          <pc:sldMk cId="3224967692" sldId="11775"/>
        </pc:sldMkLst>
      </pc:sldChg>
      <pc:sldChg chg="modSp mod">
        <pc:chgData name="Msgr. Trevor Murray" userId="d6564771-ca8b-4373-aa26-3cad18547140" providerId="ADAL" clId="{E81F1A98-AF14-854C-88F3-A804A17B1A4C}" dt="2023-12-16T17:23:06.116" v="1570" actId="14100"/>
        <pc:sldMkLst>
          <pc:docMk/>
          <pc:sldMk cId="2064184056" sldId="11777"/>
        </pc:sldMkLst>
      </pc:sldChg>
      <pc:sldChg chg="addSp delSp modSp mod ord">
        <pc:chgData name="Msgr. Trevor Murray" userId="d6564771-ca8b-4373-aa26-3cad18547140" providerId="ADAL" clId="{E81F1A98-AF14-854C-88F3-A804A17B1A4C}" dt="2023-12-16T17:22:00.263" v="1562" actId="1076"/>
        <pc:sldMkLst>
          <pc:docMk/>
          <pc:sldMk cId="1361818193" sldId="11778"/>
        </pc:sldMkLst>
      </pc:sldChg>
      <pc:sldChg chg="del">
        <pc:chgData name="Msgr. Trevor Murray" userId="d6564771-ca8b-4373-aa26-3cad18547140" providerId="ADAL" clId="{E81F1A98-AF14-854C-88F3-A804A17B1A4C}" dt="2023-12-13T03:36:35.858" v="281" actId="2696"/>
        <pc:sldMkLst>
          <pc:docMk/>
          <pc:sldMk cId="2654498293" sldId="11779"/>
        </pc:sldMkLst>
      </pc:sldChg>
      <pc:sldChg chg="del">
        <pc:chgData name="Msgr. Trevor Murray" userId="d6564771-ca8b-4373-aa26-3cad18547140" providerId="ADAL" clId="{E81F1A98-AF14-854C-88F3-A804A17B1A4C}" dt="2023-12-13T03:36:36.814" v="282" actId="2696"/>
        <pc:sldMkLst>
          <pc:docMk/>
          <pc:sldMk cId="3126315903" sldId="11780"/>
        </pc:sldMkLst>
      </pc:sldChg>
      <pc:sldChg chg="del">
        <pc:chgData name="Msgr. Trevor Murray" userId="d6564771-ca8b-4373-aa26-3cad18547140" providerId="ADAL" clId="{E81F1A98-AF14-854C-88F3-A804A17B1A4C}" dt="2023-12-13T23:32:18.363" v="750" actId="2696"/>
        <pc:sldMkLst>
          <pc:docMk/>
          <pc:sldMk cId="3693878104" sldId="11781"/>
        </pc:sldMkLst>
      </pc:sldChg>
      <pc:sldChg chg="addSp delSp modSp add del mod setBg delAnim modAnim">
        <pc:chgData name="Msgr. Trevor Murray" userId="d6564771-ca8b-4373-aa26-3cad18547140" providerId="ADAL" clId="{E81F1A98-AF14-854C-88F3-A804A17B1A4C}" dt="2023-12-13T03:58:57.862" v="486" actId="1076"/>
        <pc:sldMkLst>
          <pc:docMk/>
          <pc:sldMk cId="3590735156" sldId="11784"/>
        </pc:sldMkLst>
      </pc:sldChg>
      <pc:sldChg chg="del">
        <pc:chgData name="Msgr. Trevor Murray" userId="d6564771-ca8b-4373-aa26-3cad18547140" providerId="ADAL" clId="{E81F1A98-AF14-854C-88F3-A804A17B1A4C}" dt="2023-12-12T17:25:58.462" v="66" actId="2696"/>
        <pc:sldMkLst>
          <pc:docMk/>
          <pc:sldMk cId="4261715561" sldId="11787"/>
        </pc:sldMkLst>
      </pc:sldChg>
      <pc:sldChg chg="del">
        <pc:chgData name="Msgr. Trevor Murray" userId="d6564771-ca8b-4373-aa26-3cad18547140" providerId="ADAL" clId="{E81F1A98-AF14-854C-88F3-A804A17B1A4C}" dt="2023-12-12T17:26:04.209" v="68" actId="2696"/>
        <pc:sldMkLst>
          <pc:docMk/>
          <pc:sldMk cId="3124102893" sldId="11788"/>
        </pc:sldMkLst>
      </pc:sldChg>
      <pc:sldChg chg="del">
        <pc:chgData name="Msgr. Trevor Murray" userId="d6564771-ca8b-4373-aa26-3cad18547140" providerId="ADAL" clId="{E81F1A98-AF14-854C-88F3-A804A17B1A4C}" dt="2023-12-12T17:26:08.473" v="70" actId="2696"/>
        <pc:sldMkLst>
          <pc:docMk/>
          <pc:sldMk cId="856197244" sldId="11789"/>
        </pc:sldMkLst>
      </pc:sldChg>
      <pc:sldChg chg="del">
        <pc:chgData name="Msgr. Trevor Murray" userId="d6564771-ca8b-4373-aa26-3cad18547140" providerId="ADAL" clId="{E81F1A98-AF14-854C-88F3-A804A17B1A4C}" dt="2023-12-12T17:26:19.919" v="74" actId="2696"/>
        <pc:sldMkLst>
          <pc:docMk/>
          <pc:sldMk cId="3152760234" sldId="11790"/>
        </pc:sldMkLst>
      </pc:sldChg>
      <pc:sldChg chg="del">
        <pc:chgData name="Msgr. Trevor Murray" userId="d6564771-ca8b-4373-aa26-3cad18547140" providerId="ADAL" clId="{E81F1A98-AF14-854C-88F3-A804A17B1A4C}" dt="2023-12-12T17:26:24.902" v="76" actId="2696"/>
        <pc:sldMkLst>
          <pc:docMk/>
          <pc:sldMk cId="758012436" sldId="11791"/>
        </pc:sldMkLst>
      </pc:sldChg>
      <pc:sldChg chg="del">
        <pc:chgData name="Msgr. Trevor Murray" userId="d6564771-ca8b-4373-aa26-3cad18547140" providerId="ADAL" clId="{E81F1A98-AF14-854C-88F3-A804A17B1A4C}" dt="2023-12-12T17:26:29.182" v="78" actId="2696"/>
        <pc:sldMkLst>
          <pc:docMk/>
          <pc:sldMk cId="1299162147" sldId="11792"/>
        </pc:sldMkLst>
      </pc:sldChg>
      <pc:sldChg chg="del">
        <pc:chgData name="Msgr. Trevor Murray" userId="d6564771-ca8b-4373-aa26-3cad18547140" providerId="ADAL" clId="{E81F1A98-AF14-854C-88F3-A804A17B1A4C}" dt="2023-12-12T17:26:34.803" v="80" actId="2696"/>
        <pc:sldMkLst>
          <pc:docMk/>
          <pc:sldMk cId="2261555516" sldId="11793"/>
        </pc:sldMkLst>
      </pc:sldChg>
      <pc:sldChg chg="del">
        <pc:chgData name="Msgr. Trevor Murray" userId="d6564771-ca8b-4373-aa26-3cad18547140" providerId="ADAL" clId="{E81F1A98-AF14-854C-88F3-A804A17B1A4C}" dt="2023-12-12T17:26:39.080" v="82" actId="2696"/>
        <pc:sldMkLst>
          <pc:docMk/>
          <pc:sldMk cId="4256084937" sldId="11794"/>
        </pc:sldMkLst>
      </pc:sldChg>
      <pc:sldChg chg="del">
        <pc:chgData name="Msgr. Trevor Murray" userId="d6564771-ca8b-4373-aa26-3cad18547140" providerId="ADAL" clId="{E81F1A98-AF14-854C-88F3-A804A17B1A4C}" dt="2023-12-12T17:26:43.949" v="84" actId="2696"/>
        <pc:sldMkLst>
          <pc:docMk/>
          <pc:sldMk cId="3033981568" sldId="11795"/>
        </pc:sldMkLst>
      </pc:sldChg>
      <pc:sldChg chg="del">
        <pc:chgData name="Msgr. Trevor Murray" userId="d6564771-ca8b-4373-aa26-3cad18547140" providerId="ADAL" clId="{E81F1A98-AF14-854C-88F3-A804A17B1A4C}" dt="2023-12-12T17:26:47.974" v="86" actId="2696"/>
        <pc:sldMkLst>
          <pc:docMk/>
          <pc:sldMk cId="161480814" sldId="11796"/>
        </pc:sldMkLst>
      </pc:sldChg>
      <pc:sldChg chg="del">
        <pc:chgData name="Msgr. Trevor Murray" userId="d6564771-ca8b-4373-aa26-3cad18547140" providerId="ADAL" clId="{E81F1A98-AF14-854C-88F3-A804A17B1A4C}" dt="2023-12-12T17:26:55.926" v="89" actId="2696"/>
        <pc:sldMkLst>
          <pc:docMk/>
          <pc:sldMk cId="2627599279" sldId="11797"/>
        </pc:sldMkLst>
      </pc:sldChg>
      <pc:sldChg chg="del">
        <pc:chgData name="Msgr. Trevor Murray" userId="d6564771-ca8b-4373-aa26-3cad18547140" providerId="ADAL" clId="{E81F1A98-AF14-854C-88F3-A804A17B1A4C}" dt="2023-12-12T17:27:00.151" v="92" actId="2696"/>
        <pc:sldMkLst>
          <pc:docMk/>
          <pc:sldMk cId="2416581853" sldId="11799"/>
        </pc:sldMkLst>
      </pc:sldChg>
      <pc:sldChg chg="del">
        <pc:chgData name="Msgr. Trevor Murray" userId="d6564771-ca8b-4373-aa26-3cad18547140" providerId="ADAL" clId="{E81F1A98-AF14-854C-88F3-A804A17B1A4C}" dt="2023-12-12T17:27:05.812" v="94" actId="2696"/>
        <pc:sldMkLst>
          <pc:docMk/>
          <pc:sldMk cId="4130007840" sldId="11800"/>
        </pc:sldMkLst>
      </pc:sldChg>
      <pc:sldChg chg="del">
        <pc:chgData name="Msgr. Trevor Murray" userId="d6564771-ca8b-4373-aa26-3cad18547140" providerId="ADAL" clId="{E81F1A98-AF14-854C-88F3-A804A17B1A4C}" dt="2023-12-12T17:21:22.207" v="36" actId="2696"/>
        <pc:sldMkLst>
          <pc:docMk/>
          <pc:sldMk cId="914179869" sldId="11802"/>
        </pc:sldMkLst>
      </pc:sldChg>
      <pc:sldChg chg="del">
        <pc:chgData name="Msgr. Trevor Murray" userId="d6564771-ca8b-4373-aa26-3cad18547140" providerId="ADAL" clId="{E81F1A98-AF14-854C-88F3-A804A17B1A4C}" dt="2023-12-12T17:21:25.911" v="40" actId="2696"/>
        <pc:sldMkLst>
          <pc:docMk/>
          <pc:sldMk cId="2551018560" sldId="11803"/>
        </pc:sldMkLst>
      </pc:sldChg>
      <pc:sldChg chg="del">
        <pc:chgData name="Msgr. Trevor Murray" userId="d6564771-ca8b-4373-aa26-3cad18547140" providerId="ADAL" clId="{E81F1A98-AF14-854C-88F3-A804A17B1A4C}" dt="2023-12-12T17:18:12.693" v="8" actId="2696"/>
        <pc:sldMkLst>
          <pc:docMk/>
          <pc:sldMk cId="3405484571" sldId="11804"/>
        </pc:sldMkLst>
      </pc:sldChg>
      <pc:sldChg chg="add">
        <pc:chgData name="Msgr. Trevor Murray" userId="d6564771-ca8b-4373-aa26-3cad18547140" providerId="ADAL" clId="{E81F1A98-AF14-854C-88F3-A804A17B1A4C}" dt="2023-12-12T17:18:24.276" v="9"/>
        <pc:sldMkLst>
          <pc:docMk/>
          <pc:sldMk cId="4160186827" sldId="11804"/>
        </pc:sldMkLst>
      </pc:sldChg>
      <pc:sldChg chg="add">
        <pc:chgData name="Msgr. Trevor Murray" userId="d6564771-ca8b-4373-aa26-3cad18547140" providerId="ADAL" clId="{E81F1A98-AF14-854C-88F3-A804A17B1A4C}" dt="2023-12-12T17:18:24.276" v="9"/>
        <pc:sldMkLst>
          <pc:docMk/>
          <pc:sldMk cId="1599036446" sldId="11805"/>
        </pc:sldMkLst>
      </pc:sldChg>
      <pc:sldChg chg="del">
        <pc:chgData name="Msgr. Trevor Murray" userId="d6564771-ca8b-4373-aa26-3cad18547140" providerId="ADAL" clId="{E81F1A98-AF14-854C-88F3-A804A17B1A4C}" dt="2023-12-12T17:18:12.693" v="8" actId="2696"/>
        <pc:sldMkLst>
          <pc:docMk/>
          <pc:sldMk cId="2075458117" sldId="11805"/>
        </pc:sldMkLst>
      </pc:sldChg>
      <pc:sldChg chg="add">
        <pc:chgData name="Msgr. Trevor Murray" userId="d6564771-ca8b-4373-aa26-3cad18547140" providerId="ADAL" clId="{E81F1A98-AF14-854C-88F3-A804A17B1A4C}" dt="2023-12-12T17:18:24.276" v="9"/>
        <pc:sldMkLst>
          <pc:docMk/>
          <pc:sldMk cId="424619027" sldId="11806"/>
        </pc:sldMkLst>
      </pc:sldChg>
      <pc:sldChg chg="del">
        <pc:chgData name="Msgr. Trevor Murray" userId="d6564771-ca8b-4373-aa26-3cad18547140" providerId="ADAL" clId="{E81F1A98-AF14-854C-88F3-A804A17B1A4C}" dt="2023-12-12T17:18:12.693" v="8" actId="2696"/>
        <pc:sldMkLst>
          <pc:docMk/>
          <pc:sldMk cId="1851485632" sldId="11806"/>
        </pc:sldMkLst>
      </pc:sldChg>
      <pc:sldChg chg="del">
        <pc:chgData name="Msgr. Trevor Murray" userId="d6564771-ca8b-4373-aa26-3cad18547140" providerId="ADAL" clId="{E81F1A98-AF14-854C-88F3-A804A17B1A4C}" dt="2023-12-12T17:18:12.693" v="8" actId="2696"/>
        <pc:sldMkLst>
          <pc:docMk/>
          <pc:sldMk cId="663782234" sldId="11807"/>
        </pc:sldMkLst>
      </pc:sldChg>
      <pc:sldChg chg="add">
        <pc:chgData name="Msgr. Trevor Murray" userId="d6564771-ca8b-4373-aa26-3cad18547140" providerId="ADAL" clId="{E81F1A98-AF14-854C-88F3-A804A17B1A4C}" dt="2023-12-12T17:18:24.276" v="9"/>
        <pc:sldMkLst>
          <pc:docMk/>
          <pc:sldMk cId="3744840234" sldId="11807"/>
        </pc:sldMkLst>
      </pc:sldChg>
      <pc:sldChg chg="modSp mod">
        <pc:chgData name="Msgr. Trevor Murray" userId="d6564771-ca8b-4373-aa26-3cad18547140" providerId="ADAL" clId="{E81F1A98-AF14-854C-88F3-A804A17B1A4C}" dt="2023-12-15T18:42:38.971" v="1472" actId="403"/>
        <pc:sldMkLst>
          <pc:docMk/>
          <pc:sldMk cId="3182486822" sldId="11808"/>
        </pc:sldMkLst>
      </pc:sldChg>
      <pc:sldChg chg="del">
        <pc:chgData name="Msgr. Trevor Murray" userId="d6564771-ca8b-4373-aa26-3cad18547140" providerId="ADAL" clId="{E81F1A98-AF14-854C-88F3-A804A17B1A4C}" dt="2023-12-12T17:21:23.933" v="38" actId="2696"/>
        <pc:sldMkLst>
          <pc:docMk/>
          <pc:sldMk cId="676257885" sldId="11810"/>
        </pc:sldMkLst>
      </pc:sldChg>
      <pc:sldChg chg="del">
        <pc:chgData name="Msgr. Trevor Murray" userId="d6564771-ca8b-4373-aa26-3cad18547140" providerId="ADAL" clId="{E81F1A98-AF14-854C-88F3-A804A17B1A4C}" dt="2023-12-13T03:36:44.562" v="285" actId="2696"/>
        <pc:sldMkLst>
          <pc:docMk/>
          <pc:sldMk cId="1313739458" sldId="11811"/>
        </pc:sldMkLst>
      </pc:sldChg>
      <pc:sldChg chg="del">
        <pc:chgData name="Msgr. Trevor Murray" userId="d6564771-ca8b-4373-aa26-3cad18547140" providerId="ADAL" clId="{E81F1A98-AF14-854C-88F3-A804A17B1A4C}" dt="2023-12-13T03:36:45.574" v="286" actId="2696"/>
        <pc:sldMkLst>
          <pc:docMk/>
          <pc:sldMk cId="2097385253" sldId="11813"/>
        </pc:sldMkLst>
      </pc:sldChg>
      <pc:sldChg chg="add del setBg">
        <pc:chgData name="Msgr. Trevor Murray" userId="d6564771-ca8b-4373-aa26-3cad18547140" providerId="ADAL" clId="{E81F1A98-AF14-854C-88F3-A804A17B1A4C}" dt="2023-12-16T17:05:29.521" v="1473" actId="2696"/>
        <pc:sldMkLst>
          <pc:docMk/>
          <pc:sldMk cId="3140759437" sldId="11814"/>
        </pc:sldMkLst>
      </pc:sldChg>
      <pc:sldChg chg="del">
        <pc:chgData name="Msgr. Trevor Murray" userId="d6564771-ca8b-4373-aa26-3cad18547140" providerId="ADAL" clId="{E81F1A98-AF14-854C-88F3-A804A17B1A4C}" dt="2023-12-13T03:37:19.545" v="296" actId="2696"/>
        <pc:sldMkLst>
          <pc:docMk/>
          <pc:sldMk cId="2262995947" sldId="11816"/>
        </pc:sldMkLst>
      </pc:sldChg>
      <pc:sldChg chg="del">
        <pc:chgData name="Msgr. Trevor Murray" userId="d6564771-ca8b-4373-aa26-3cad18547140" providerId="ADAL" clId="{E81F1A98-AF14-854C-88F3-A804A17B1A4C}" dt="2023-12-13T03:36:53.249" v="290" actId="2696"/>
        <pc:sldMkLst>
          <pc:docMk/>
          <pc:sldMk cId="3525680041" sldId="11817"/>
        </pc:sldMkLst>
      </pc:sldChg>
      <pc:sldChg chg="del">
        <pc:chgData name="Msgr. Trevor Murray" userId="d6564771-ca8b-4373-aa26-3cad18547140" providerId="ADAL" clId="{E81F1A98-AF14-854C-88F3-A804A17B1A4C}" dt="2023-12-13T03:36:49.640" v="287" actId="2696"/>
        <pc:sldMkLst>
          <pc:docMk/>
          <pc:sldMk cId="2968369782" sldId="11818"/>
        </pc:sldMkLst>
      </pc:sldChg>
      <pc:sldChg chg="del">
        <pc:chgData name="Msgr. Trevor Murray" userId="d6564771-ca8b-4373-aa26-3cad18547140" providerId="ADAL" clId="{E81F1A98-AF14-854C-88F3-A804A17B1A4C}" dt="2023-12-12T17:21:28.217" v="41" actId="2696"/>
        <pc:sldMkLst>
          <pc:docMk/>
          <pc:sldMk cId="2851207100" sldId="11819"/>
        </pc:sldMkLst>
      </pc:sldChg>
      <pc:sldChg chg="addSp delSp modSp mod">
        <pc:chgData name="Msgr. Trevor Murray" userId="d6564771-ca8b-4373-aa26-3cad18547140" providerId="ADAL" clId="{E81F1A98-AF14-854C-88F3-A804A17B1A4C}" dt="2023-12-13T03:16:40.543" v="152" actId="26606"/>
        <pc:sldMkLst>
          <pc:docMk/>
          <pc:sldMk cId="1555966424" sldId="11820"/>
        </pc:sldMkLst>
      </pc:sldChg>
      <pc:sldChg chg="add del">
        <pc:chgData name="Msgr. Trevor Murray" userId="d6564771-ca8b-4373-aa26-3cad18547140" providerId="ADAL" clId="{E81F1A98-AF14-854C-88F3-A804A17B1A4C}" dt="2023-12-12T17:26:13.910" v="72" actId="2696"/>
        <pc:sldMkLst>
          <pc:docMk/>
          <pc:sldMk cId="751668664" sldId="11821"/>
        </pc:sldMkLst>
      </pc:sldChg>
      <pc:sldChg chg="del">
        <pc:chgData name="Msgr. Trevor Murray" userId="d6564771-ca8b-4373-aa26-3cad18547140" providerId="ADAL" clId="{E81F1A98-AF14-854C-88F3-A804A17B1A4C}" dt="2023-12-12T17:20:27.461" v="19" actId="2696"/>
        <pc:sldMkLst>
          <pc:docMk/>
          <pc:sldMk cId="1548158097" sldId="11822"/>
        </pc:sldMkLst>
      </pc:sldChg>
      <pc:sldChg chg="del">
        <pc:chgData name="Msgr. Trevor Murray" userId="d6564771-ca8b-4373-aa26-3cad18547140" providerId="ADAL" clId="{E81F1A98-AF14-854C-88F3-A804A17B1A4C}" dt="2023-12-12T17:20:27.802" v="20" actId="2696"/>
        <pc:sldMkLst>
          <pc:docMk/>
          <pc:sldMk cId="2636844378" sldId="11823"/>
        </pc:sldMkLst>
      </pc:sldChg>
      <pc:sldChg chg="del">
        <pc:chgData name="Msgr. Trevor Murray" userId="d6564771-ca8b-4373-aa26-3cad18547140" providerId="ADAL" clId="{E81F1A98-AF14-854C-88F3-A804A17B1A4C}" dt="2023-12-12T17:20:28.125" v="21" actId="2696"/>
        <pc:sldMkLst>
          <pc:docMk/>
          <pc:sldMk cId="2120454214" sldId="11824"/>
        </pc:sldMkLst>
      </pc:sldChg>
      <pc:sldChg chg="del">
        <pc:chgData name="Msgr. Trevor Murray" userId="d6564771-ca8b-4373-aa26-3cad18547140" providerId="ADAL" clId="{E81F1A98-AF14-854C-88F3-A804A17B1A4C}" dt="2023-12-12T17:26:56.405" v="90" actId="2696"/>
        <pc:sldMkLst>
          <pc:docMk/>
          <pc:sldMk cId="3681143567" sldId="11825"/>
        </pc:sldMkLst>
      </pc:sldChg>
      <pc:sldChg chg="del">
        <pc:chgData name="Msgr. Trevor Murray" userId="d6564771-ca8b-4373-aa26-3cad18547140" providerId="ADAL" clId="{E81F1A98-AF14-854C-88F3-A804A17B1A4C}" dt="2023-12-12T17:21:15.757" v="31" actId="2696"/>
        <pc:sldMkLst>
          <pc:docMk/>
          <pc:sldMk cId="2813561947" sldId="11826"/>
        </pc:sldMkLst>
      </pc:sldChg>
      <pc:sldChg chg="del">
        <pc:chgData name="Msgr. Trevor Murray" userId="d6564771-ca8b-4373-aa26-3cad18547140" providerId="ADAL" clId="{E81F1A98-AF14-854C-88F3-A804A17B1A4C}" dt="2023-12-12T17:21:16.683" v="33" actId="2696"/>
        <pc:sldMkLst>
          <pc:docMk/>
          <pc:sldMk cId="1406246033" sldId="11827"/>
        </pc:sldMkLst>
      </pc:sldChg>
      <pc:sldChg chg="del">
        <pc:chgData name="Msgr. Trevor Murray" userId="d6564771-ca8b-4373-aa26-3cad18547140" providerId="ADAL" clId="{E81F1A98-AF14-854C-88F3-A804A17B1A4C}" dt="2023-12-12T17:21:17.099" v="34" actId="2696"/>
        <pc:sldMkLst>
          <pc:docMk/>
          <pc:sldMk cId="3700404835" sldId="11828"/>
        </pc:sldMkLst>
      </pc:sldChg>
      <pc:sldChg chg="del">
        <pc:chgData name="Msgr. Trevor Murray" userId="d6564771-ca8b-4373-aa26-3cad18547140" providerId="ADAL" clId="{E81F1A98-AF14-854C-88F3-A804A17B1A4C}" dt="2023-12-12T17:21:17.936" v="35" actId="2696"/>
        <pc:sldMkLst>
          <pc:docMk/>
          <pc:sldMk cId="1853933360" sldId="11829"/>
        </pc:sldMkLst>
      </pc:sldChg>
      <pc:sldChg chg="modSp mod ord">
        <pc:chgData name="Msgr. Trevor Murray" userId="d6564771-ca8b-4373-aa26-3cad18547140" providerId="ADAL" clId="{E81F1A98-AF14-854C-88F3-A804A17B1A4C}" dt="2023-12-15T18:42:20.416" v="1470" actId="20577"/>
        <pc:sldMkLst>
          <pc:docMk/>
          <pc:sldMk cId="2310358460" sldId="11830"/>
        </pc:sldMkLst>
      </pc:sldChg>
      <pc:sldChg chg="del">
        <pc:chgData name="Msgr. Trevor Murray" userId="d6564771-ca8b-4373-aa26-3cad18547140" providerId="ADAL" clId="{E81F1A98-AF14-854C-88F3-A804A17B1A4C}" dt="2023-12-13T03:36:50.226" v="288" actId="2696"/>
        <pc:sldMkLst>
          <pc:docMk/>
          <pc:sldMk cId="1844676206" sldId="11831"/>
        </pc:sldMkLst>
      </pc:sldChg>
      <pc:sldChg chg="delSp del mod delAnim">
        <pc:chgData name="Msgr. Trevor Murray" userId="d6564771-ca8b-4373-aa26-3cad18547140" providerId="ADAL" clId="{E81F1A98-AF14-854C-88F3-A804A17B1A4C}" dt="2023-12-12T17:20:57.541" v="27" actId="2696"/>
        <pc:sldMkLst>
          <pc:docMk/>
          <pc:sldMk cId="3231472339" sldId="11832"/>
        </pc:sldMkLst>
      </pc:sldChg>
      <pc:sldChg chg="add">
        <pc:chgData name="Msgr. Trevor Murray" userId="d6564771-ca8b-4373-aa26-3cad18547140" providerId="ADAL" clId="{E81F1A98-AF14-854C-88F3-A804A17B1A4C}" dt="2023-12-12T17:21:08.452" v="28"/>
        <pc:sldMkLst>
          <pc:docMk/>
          <pc:sldMk cId="682499160" sldId="11833"/>
        </pc:sldMkLst>
      </pc:sldChg>
      <pc:sldChg chg="del">
        <pc:chgData name="Msgr. Trevor Murray" userId="d6564771-ca8b-4373-aa26-3cad18547140" providerId="ADAL" clId="{E81F1A98-AF14-854C-88F3-A804A17B1A4C}" dt="2023-12-12T17:20:57.541" v="27" actId="2696"/>
        <pc:sldMkLst>
          <pc:docMk/>
          <pc:sldMk cId="2171654645" sldId="11833"/>
        </pc:sldMkLst>
      </pc:sldChg>
      <pc:sldChg chg="del">
        <pc:chgData name="Msgr. Trevor Murray" userId="d6564771-ca8b-4373-aa26-3cad18547140" providerId="ADAL" clId="{E81F1A98-AF14-854C-88F3-A804A17B1A4C}" dt="2023-12-12T17:20:57.541" v="27" actId="2696"/>
        <pc:sldMkLst>
          <pc:docMk/>
          <pc:sldMk cId="1537384163" sldId="11834"/>
        </pc:sldMkLst>
      </pc:sldChg>
      <pc:sldChg chg="add">
        <pc:chgData name="Msgr. Trevor Murray" userId="d6564771-ca8b-4373-aa26-3cad18547140" providerId="ADAL" clId="{E81F1A98-AF14-854C-88F3-A804A17B1A4C}" dt="2023-12-12T17:21:08.452" v="28"/>
        <pc:sldMkLst>
          <pc:docMk/>
          <pc:sldMk cId="3693447268" sldId="11834"/>
        </pc:sldMkLst>
      </pc:sldChg>
      <pc:sldChg chg="del">
        <pc:chgData name="Msgr. Trevor Murray" userId="d6564771-ca8b-4373-aa26-3cad18547140" providerId="ADAL" clId="{E81F1A98-AF14-854C-88F3-A804A17B1A4C}" dt="2023-12-12T17:21:22.705" v="37" actId="2696"/>
        <pc:sldMkLst>
          <pc:docMk/>
          <pc:sldMk cId="1778732106" sldId="11835"/>
        </pc:sldMkLst>
      </pc:sldChg>
      <pc:sldChg chg="add">
        <pc:chgData name="Msgr. Trevor Murray" userId="d6564771-ca8b-4373-aa26-3cad18547140" providerId="ADAL" clId="{E81F1A98-AF14-854C-88F3-A804A17B1A4C}" dt="2023-12-12T17:18:03.545" v="7"/>
        <pc:sldMkLst>
          <pc:docMk/>
          <pc:sldMk cId="2941310004" sldId="11836"/>
        </pc:sldMkLst>
      </pc:sldChg>
      <pc:sldChg chg="add">
        <pc:chgData name="Msgr. Trevor Murray" userId="d6564771-ca8b-4373-aa26-3cad18547140" providerId="ADAL" clId="{E81F1A98-AF14-854C-88F3-A804A17B1A4C}" dt="2023-12-12T17:18:03.545" v="7"/>
        <pc:sldMkLst>
          <pc:docMk/>
          <pc:sldMk cId="1369879018" sldId="11837"/>
        </pc:sldMkLst>
      </pc:sldChg>
      <pc:sldChg chg="add">
        <pc:chgData name="Msgr. Trevor Murray" userId="d6564771-ca8b-4373-aa26-3cad18547140" providerId="ADAL" clId="{E81F1A98-AF14-854C-88F3-A804A17B1A4C}" dt="2023-12-12T17:18:03.545" v="7"/>
        <pc:sldMkLst>
          <pc:docMk/>
          <pc:sldMk cId="1522505" sldId="11838"/>
        </pc:sldMkLst>
      </pc:sldChg>
      <pc:sldChg chg="add">
        <pc:chgData name="Msgr. Trevor Murray" userId="d6564771-ca8b-4373-aa26-3cad18547140" providerId="ADAL" clId="{E81F1A98-AF14-854C-88F3-A804A17B1A4C}" dt="2023-12-12T17:18:03.545" v="7"/>
        <pc:sldMkLst>
          <pc:docMk/>
          <pc:sldMk cId="3201487439" sldId="11839"/>
        </pc:sldMkLst>
      </pc:sldChg>
      <pc:sldChg chg="add">
        <pc:chgData name="Msgr. Trevor Murray" userId="d6564771-ca8b-4373-aa26-3cad18547140" providerId="ADAL" clId="{E81F1A98-AF14-854C-88F3-A804A17B1A4C}" dt="2023-12-12T17:18:03.545" v="7"/>
        <pc:sldMkLst>
          <pc:docMk/>
          <pc:sldMk cId="2903808358" sldId="11840"/>
        </pc:sldMkLst>
      </pc:sldChg>
      <pc:sldChg chg="add">
        <pc:chgData name="Msgr. Trevor Murray" userId="d6564771-ca8b-4373-aa26-3cad18547140" providerId="ADAL" clId="{E81F1A98-AF14-854C-88F3-A804A17B1A4C}" dt="2023-12-12T17:18:03.545" v="7"/>
        <pc:sldMkLst>
          <pc:docMk/>
          <pc:sldMk cId="2186074789" sldId="11841"/>
        </pc:sldMkLst>
      </pc:sldChg>
      <pc:sldChg chg="add">
        <pc:chgData name="Msgr. Trevor Murray" userId="d6564771-ca8b-4373-aa26-3cad18547140" providerId="ADAL" clId="{E81F1A98-AF14-854C-88F3-A804A17B1A4C}" dt="2023-12-12T17:18:03.545" v="7"/>
        <pc:sldMkLst>
          <pc:docMk/>
          <pc:sldMk cId="3204794509" sldId="11842"/>
        </pc:sldMkLst>
      </pc:sldChg>
      <pc:sldChg chg="add ord">
        <pc:chgData name="Msgr. Trevor Murray" userId="d6564771-ca8b-4373-aa26-3cad18547140" providerId="ADAL" clId="{E81F1A98-AF14-854C-88F3-A804A17B1A4C}" dt="2023-12-12T17:25:16.939" v="55" actId="20578"/>
        <pc:sldMkLst>
          <pc:docMk/>
          <pc:sldMk cId="2209411384" sldId="11843"/>
        </pc:sldMkLst>
      </pc:sldChg>
      <pc:sldChg chg="add">
        <pc:chgData name="Msgr. Trevor Murray" userId="d6564771-ca8b-4373-aa26-3cad18547140" providerId="ADAL" clId="{E81F1A98-AF14-854C-88F3-A804A17B1A4C}" dt="2023-12-12T17:25:23.037" v="57"/>
        <pc:sldMkLst>
          <pc:docMk/>
          <pc:sldMk cId="2469498942" sldId="11844"/>
        </pc:sldMkLst>
      </pc:sldChg>
      <pc:sldChg chg="add">
        <pc:chgData name="Msgr. Trevor Murray" userId="d6564771-ca8b-4373-aa26-3cad18547140" providerId="ADAL" clId="{E81F1A98-AF14-854C-88F3-A804A17B1A4C}" dt="2023-12-12T17:25:31.323" v="59"/>
        <pc:sldMkLst>
          <pc:docMk/>
          <pc:sldMk cId="3787791247" sldId="11845"/>
        </pc:sldMkLst>
      </pc:sldChg>
      <pc:sldChg chg="add">
        <pc:chgData name="Msgr. Trevor Murray" userId="d6564771-ca8b-4373-aa26-3cad18547140" providerId="ADAL" clId="{E81F1A98-AF14-854C-88F3-A804A17B1A4C}" dt="2023-12-12T17:25:35.858" v="61"/>
        <pc:sldMkLst>
          <pc:docMk/>
          <pc:sldMk cId="1665780806" sldId="11846"/>
        </pc:sldMkLst>
      </pc:sldChg>
      <pc:sldChg chg="add">
        <pc:chgData name="Msgr. Trevor Murray" userId="d6564771-ca8b-4373-aa26-3cad18547140" providerId="ADAL" clId="{E81F1A98-AF14-854C-88F3-A804A17B1A4C}" dt="2023-12-12T17:25:41.943" v="63"/>
        <pc:sldMkLst>
          <pc:docMk/>
          <pc:sldMk cId="2968059195" sldId="11847"/>
        </pc:sldMkLst>
      </pc:sldChg>
      <pc:sldChg chg="add">
        <pc:chgData name="Msgr. Trevor Murray" userId="d6564771-ca8b-4373-aa26-3cad18547140" providerId="ADAL" clId="{E81F1A98-AF14-854C-88F3-A804A17B1A4C}" dt="2023-12-12T17:25:56.610" v="65"/>
        <pc:sldMkLst>
          <pc:docMk/>
          <pc:sldMk cId="3634987955" sldId="11848"/>
        </pc:sldMkLst>
      </pc:sldChg>
      <pc:sldChg chg="add">
        <pc:chgData name="Msgr. Trevor Murray" userId="d6564771-ca8b-4373-aa26-3cad18547140" providerId="ADAL" clId="{E81F1A98-AF14-854C-88F3-A804A17B1A4C}" dt="2023-12-12T17:26:02.126" v="67"/>
        <pc:sldMkLst>
          <pc:docMk/>
          <pc:sldMk cId="765045936" sldId="11849"/>
        </pc:sldMkLst>
      </pc:sldChg>
      <pc:sldChg chg="add">
        <pc:chgData name="Msgr. Trevor Murray" userId="d6564771-ca8b-4373-aa26-3cad18547140" providerId="ADAL" clId="{E81F1A98-AF14-854C-88F3-A804A17B1A4C}" dt="2023-12-12T17:26:06.152" v="69"/>
        <pc:sldMkLst>
          <pc:docMk/>
          <pc:sldMk cId="53515737" sldId="11850"/>
        </pc:sldMkLst>
      </pc:sldChg>
      <pc:sldChg chg="add">
        <pc:chgData name="Msgr. Trevor Murray" userId="d6564771-ca8b-4373-aa26-3cad18547140" providerId="ADAL" clId="{E81F1A98-AF14-854C-88F3-A804A17B1A4C}" dt="2023-12-12T17:26:12.004" v="71"/>
        <pc:sldMkLst>
          <pc:docMk/>
          <pc:sldMk cId="456174266" sldId="11851"/>
        </pc:sldMkLst>
      </pc:sldChg>
      <pc:sldChg chg="add">
        <pc:chgData name="Msgr. Trevor Murray" userId="d6564771-ca8b-4373-aa26-3cad18547140" providerId="ADAL" clId="{E81F1A98-AF14-854C-88F3-A804A17B1A4C}" dt="2023-12-12T17:26:17.934" v="73"/>
        <pc:sldMkLst>
          <pc:docMk/>
          <pc:sldMk cId="4246108758" sldId="11852"/>
        </pc:sldMkLst>
      </pc:sldChg>
      <pc:sldChg chg="add">
        <pc:chgData name="Msgr. Trevor Murray" userId="d6564771-ca8b-4373-aa26-3cad18547140" providerId="ADAL" clId="{E81F1A98-AF14-854C-88F3-A804A17B1A4C}" dt="2023-12-12T17:26:23.153" v="75"/>
        <pc:sldMkLst>
          <pc:docMk/>
          <pc:sldMk cId="805198166" sldId="11853"/>
        </pc:sldMkLst>
      </pc:sldChg>
      <pc:sldChg chg="add">
        <pc:chgData name="Msgr. Trevor Murray" userId="d6564771-ca8b-4373-aa26-3cad18547140" providerId="ADAL" clId="{E81F1A98-AF14-854C-88F3-A804A17B1A4C}" dt="2023-12-12T17:26:27.394" v="77"/>
        <pc:sldMkLst>
          <pc:docMk/>
          <pc:sldMk cId="2787157192" sldId="11854"/>
        </pc:sldMkLst>
      </pc:sldChg>
      <pc:sldChg chg="add">
        <pc:chgData name="Msgr. Trevor Murray" userId="d6564771-ca8b-4373-aa26-3cad18547140" providerId="ADAL" clId="{E81F1A98-AF14-854C-88F3-A804A17B1A4C}" dt="2023-12-12T17:26:33.165" v="79"/>
        <pc:sldMkLst>
          <pc:docMk/>
          <pc:sldMk cId="2242393552" sldId="11855"/>
        </pc:sldMkLst>
      </pc:sldChg>
      <pc:sldChg chg="add">
        <pc:chgData name="Msgr. Trevor Murray" userId="d6564771-ca8b-4373-aa26-3cad18547140" providerId="ADAL" clId="{E81F1A98-AF14-854C-88F3-A804A17B1A4C}" dt="2023-12-12T17:26:37.363" v="81"/>
        <pc:sldMkLst>
          <pc:docMk/>
          <pc:sldMk cId="915207700" sldId="11856"/>
        </pc:sldMkLst>
      </pc:sldChg>
      <pc:sldChg chg="add">
        <pc:chgData name="Msgr. Trevor Murray" userId="d6564771-ca8b-4373-aa26-3cad18547140" providerId="ADAL" clId="{E81F1A98-AF14-854C-88F3-A804A17B1A4C}" dt="2023-12-12T17:26:42.317" v="83"/>
        <pc:sldMkLst>
          <pc:docMk/>
          <pc:sldMk cId="938564330" sldId="11857"/>
        </pc:sldMkLst>
      </pc:sldChg>
      <pc:sldChg chg="add">
        <pc:chgData name="Msgr. Trevor Murray" userId="d6564771-ca8b-4373-aa26-3cad18547140" providerId="ADAL" clId="{E81F1A98-AF14-854C-88F3-A804A17B1A4C}" dt="2023-12-12T17:26:46.239" v="85"/>
        <pc:sldMkLst>
          <pc:docMk/>
          <pc:sldMk cId="2407055674" sldId="11858"/>
        </pc:sldMkLst>
      </pc:sldChg>
      <pc:sldChg chg="add">
        <pc:chgData name="Msgr. Trevor Murray" userId="d6564771-ca8b-4373-aa26-3cad18547140" providerId="ADAL" clId="{E81F1A98-AF14-854C-88F3-A804A17B1A4C}" dt="2023-12-12T17:26:52.753" v="87"/>
        <pc:sldMkLst>
          <pc:docMk/>
          <pc:sldMk cId="3834998800" sldId="11859"/>
        </pc:sldMkLst>
      </pc:sldChg>
      <pc:sldChg chg="add">
        <pc:chgData name="Msgr. Trevor Murray" userId="d6564771-ca8b-4373-aa26-3cad18547140" providerId="ADAL" clId="{E81F1A98-AF14-854C-88F3-A804A17B1A4C}" dt="2023-12-12T17:26:53.392" v="88"/>
        <pc:sldMkLst>
          <pc:docMk/>
          <pc:sldMk cId="642500254" sldId="11860"/>
        </pc:sldMkLst>
      </pc:sldChg>
      <pc:sldChg chg="add">
        <pc:chgData name="Msgr. Trevor Murray" userId="d6564771-ca8b-4373-aa26-3cad18547140" providerId="ADAL" clId="{E81F1A98-AF14-854C-88F3-A804A17B1A4C}" dt="2023-12-12T17:26:58.354" v="91"/>
        <pc:sldMkLst>
          <pc:docMk/>
          <pc:sldMk cId="3173159131" sldId="11861"/>
        </pc:sldMkLst>
      </pc:sldChg>
      <pc:sldChg chg="add">
        <pc:chgData name="Msgr. Trevor Murray" userId="d6564771-ca8b-4373-aa26-3cad18547140" providerId="ADAL" clId="{E81F1A98-AF14-854C-88F3-A804A17B1A4C}" dt="2023-12-12T17:27:03.827" v="93"/>
        <pc:sldMkLst>
          <pc:docMk/>
          <pc:sldMk cId="979681070" sldId="11862"/>
        </pc:sldMkLst>
      </pc:sldChg>
      <pc:sldChg chg="add">
        <pc:chgData name="Msgr. Trevor Murray" userId="d6564771-ca8b-4373-aa26-3cad18547140" providerId="ADAL" clId="{E81F1A98-AF14-854C-88F3-A804A17B1A4C}" dt="2023-12-13T03:16:27.297" v="147" actId="2890"/>
        <pc:sldMkLst>
          <pc:docMk/>
          <pc:sldMk cId="1667813274" sldId="11863"/>
        </pc:sldMkLst>
      </pc:sldChg>
      <pc:sldChg chg="addSp delSp modSp add mod">
        <pc:chgData name="Msgr. Trevor Murray" userId="d6564771-ca8b-4373-aa26-3cad18547140" providerId="ADAL" clId="{E81F1A98-AF14-854C-88F3-A804A17B1A4C}" dt="2023-12-14T03:15:10.579" v="757" actId="26606"/>
        <pc:sldMkLst>
          <pc:docMk/>
          <pc:sldMk cId="1283702723" sldId="11864"/>
        </pc:sldMkLst>
      </pc:sldChg>
      <pc:sldChg chg="add del">
        <pc:chgData name="Msgr. Trevor Murray" userId="d6564771-ca8b-4373-aa26-3cad18547140" providerId="ADAL" clId="{E81F1A98-AF14-854C-88F3-A804A17B1A4C}" dt="2023-12-13T03:38:28.723" v="307" actId="2696"/>
        <pc:sldMkLst>
          <pc:docMk/>
          <pc:sldMk cId="1101900095" sldId="11865"/>
        </pc:sldMkLst>
      </pc:sldChg>
      <pc:sldChg chg="add del setBg">
        <pc:chgData name="Msgr. Trevor Murray" userId="d6564771-ca8b-4373-aa26-3cad18547140" providerId="ADAL" clId="{E81F1A98-AF14-854C-88F3-A804A17B1A4C}" dt="2023-12-13T03:37:15.086" v="294"/>
        <pc:sldMkLst>
          <pc:docMk/>
          <pc:sldMk cId="2946027350" sldId="11865"/>
        </pc:sldMkLst>
      </pc:sldChg>
      <pc:sldChg chg="add del">
        <pc:chgData name="Msgr. Trevor Murray" userId="d6564771-ca8b-4373-aa26-3cad18547140" providerId="ADAL" clId="{E81F1A98-AF14-854C-88F3-A804A17B1A4C}" dt="2023-12-13T23:34:05.786" v="751" actId="2696"/>
        <pc:sldMkLst>
          <pc:docMk/>
          <pc:sldMk cId="1909834863" sldId="11866"/>
        </pc:sldMkLst>
      </pc:sldChg>
      <pc:sldChg chg="add del setBg">
        <pc:chgData name="Msgr. Trevor Murray" userId="d6564771-ca8b-4373-aa26-3cad18547140" providerId="ADAL" clId="{E81F1A98-AF14-854C-88F3-A804A17B1A4C}" dt="2023-12-13T03:38:26.135" v="305"/>
        <pc:sldMkLst>
          <pc:docMk/>
          <pc:sldMk cId="2980223754" sldId="11866"/>
        </pc:sldMkLst>
      </pc:sldChg>
      <pc:sldChg chg="addSp delSp modSp add mod delAnim modAnim">
        <pc:chgData name="Msgr. Trevor Murray" userId="d6564771-ca8b-4373-aa26-3cad18547140" providerId="ADAL" clId="{E81F1A98-AF14-854C-88F3-A804A17B1A4C}" dt="2023-12-16T17:24:05.449" v="1581" actId="207"/>
        <pc:sldMkLst>
          <pc:docMk/>
          <pc:sldMk cId="1326008655" sldId="11867"/>
        </pc:sldMkLst>
      </pc:sldChg>
      <pc:sldChg chg="delSp modSp add del mod">
        <pc:chgData name="Msgr. Trevor Murray" userId="d6564771-ca8b-4373-aa26-3cad18547140" providerId="ADAL" clId="{E81F1A98-AF14-854C-88F3-A804A17B1A4C}" dt="2023-12-13T03:51:56.408" v="388" actId="2696"/>
        <pc:sldMkLst>
          <pc:docMk/>
          <pc:sldMk cId="2653309660" sldId="11868"/>
        </pc:sldMkLst>
      </pc:sldChg>
      <pc:sldChg chg="addSp delSp modSp add mod delAnim modAnim">
        <pc:chgData name="Msgr. Trevor Murray" userId="d6564771-ca8b-4373-aa26-3cad18547140" providerId="ADAL" clId="{E81F1A98-AF14-854C-88F3-A804A17B1A4C}" dt="2023-12-13T04:00:36.427" v="526" actId="1076"/>
        <pc:sldMkLst>
          <pc:docMk/>
          <pc:sldMk cId="3495623429" sldId="11868"/>
        </pc:sldMkLst>
      </pc:sldChg>
      <pc:sldChg chg="modSp add del mod setBg">
        <pc:chgData name="Msgr. Trevor Murray" userId="d6564771-ca8b-4373-aa26-3cad18547140" providerId="ADAL" clId="{E81F1A98-AF14-854C-88F3-A804A17B1A4C}" dt="2023-12-13T18:03:48.976" v="533" actId="255"/>
        <pc:sldMkLst>
          <pc:docMk/>
          <pc:sldMk cId="0" sldId="11869"/>
        </pc:sldMkLst>
      </pc:sldChg>
      <pc:sldChg chg="add del setBg">
        <pc:chgData name="Msgr. Trevor Murray" userId="d6564771-ca8b-4373-aa26-3cad18547140" providerId="ADAL" clId="{E81F1A98-AF14-854C-88F3-A804A17B1A4C}" dt="2023-12-13T17:59:43.805" v="529"/>
        <pc:sldMkLst>
          <pc:docMk/>
          <pc:sldMk cId="0" sldId="11870"/>
        </pc:sldMkLst>
      </pc:sldChg>
      <pc:sldChg chg="add setBg">
        <pc:chgData name="Msgr. Trevor Murray" userId="d6564771-ca8b-4373-aa26-3cad18547140" providerId="ADAL" clId="{E81F1A98-AF14-854C-88F3-A804A17B1A4C}" dt="2023-12-13T18:30:01.594" v="546"/>
        <pc:sldMkLst>
          <pc:docMk/>
          <pc:sldMk cId="0" sldId="11871"/>
        </pc:sldMkLst>
      </pc:sldChg>
      <pc:sldChg chg="add setBg">
        <pc:chgData name="Msgr. Trevor Murray" userId="d6564771-ca8b-4373-aa26-3cad18547140" providerId="ADAL" clId="{E81F1A98-AF14-854C-88F3-A804A17B1A4C}" dt="2023-12-13T18:30:01.594" v="546"/>
        <pc:sldMkLst>
          <pc:docMk/>
          <pc:sldMk cId="0" sldId="11872"/>
        </pc:sldMkLst>
      </pc:sldChg>
      <pc:sldChg chg="add setBg">
        <pc:chgData name="Msgr. Trevor Murray" userId="d6564771-ca8b-4373-aa26-3cad18547140" providerId="ADAL" clId="{E81F1A98-AF14-854C-88F3-A804A17B1A4C}" dt="2023-12-13T18:30:01.594" v="546"/>
        <pc:sldMkLst>
          <pc:docMk/>
          <pc:sldMk cId="0" sldId="11873"/>
        </pc:sldMkLst>
      </pc:sldChg>
      <pc:sldChg chg="add setBg">
        <pc:chgData name="Msgr. Trevor Murray" userId="d6564771-ca8b-4373-aa26-3cad18547140" providerId="ADAL" clId="{E81F1A98-AF14-854C-88F3-A804A17B1A4C}" dt="2023-12-13T18:30:01.594" v="546"/>
        <pc:sldMkLst>
          <pc:docMk/>
          <pc:sldMk cId="0" sldId="11874"/>
        </pc:sldMkLst>
      </pc:sldChg>
      <pc:sldChg chg="addSp delSp modSp add mod ord">
        <pc:chgData name="Msgr. Trevor Murray" userId="d6564771-ca8b-4373-aa26-3cad18547140" providerId="ADAL" clId="{E81F1A98-AF14-854C-88F3-A804A17B1A4C}" dt="2023-12-16T17:20:35.500" v="1557" actId="1076"/>
        <pc:sldMkLst>
          <pc:docMk/>
          <pc:sldMk cId="184623075" sldId="11875"/>
        </pc:sldMkLst>
      </pc:sldChg>
      <pc:sldChg chg="add del">
        <pc:chgData name="Msgr. Trevor Murray" userId="d6564771-ca8b-4373-aa26-3cad18547140" providerId="ADAL" clId="{E81F1A98-AF14-854C-88F3-A804A17B1A4C}" dt="2023-12-16T17:23:23.653" v="1574" actId="2696"/>
        <pc:sldMkLst>
          <pc:docMk/>
          <pc:sldMk cId="320994757" sldId="11876"/>
        </pc:sldMkLst>
      </pc:sldChg>
      <pc:sldChg chg="add del setBg">
        <pc:chgData name="Msgr. Trevor Murray" userId="d6564771-ca8b-4373-aa26-3cad18547140" providerId="ADAL" clId="{E81F1A98-AF14-854C-88F3-A804A17B1A4C}" dt="2023-12-13T23:32:09.921" v="748"/>
        <pc:sldMkLst>
          <pc:docMk/>
          <pc:sldMk cId="2526150734" sldId="11876"/>
        </pc:sldMkLst>
      </pc:sldChg>
      <pc:sldChg chg="add del">
        <pc:chgData name="Msgr. Trevor Murray" userId="d6564771-ca8b-4373-aa26-3cad18547140" providerId="ADAL" clId="{E81F1A98-AF14-854C-88F3-A804A17B1A4C}" dt="2023-12-14T18:52:26.243" v="1248" actId="2696"/>
        <pc:sldMkLst>
          <pc:docMk/>
          <pc:sldMk cId="2185686441" sldId="11877"/>
        </pc:sldMkLst>
      </pc:sldChg>
      <pc:sldChg chg="addSp delSp modSp add mod delAnim modAnim">
        <pc:chgData name="Msgr. Trevor Murray" userId="d6564771-ca8b-4373-aa26-3cad18547140" providerId="ADAL" clId="{E81F1A98-AF14-854C-88F3-A804A17B1A4C}" dt="2023-12-16T17:24:32.306" v="1589" actId="207"/>
        <pc:sldMkLst>
          <pc:docMk/>
          <pc:sldMk cId="905049962" sldId="11878"/>
        </pc:sldMkLst>
      </pc:sldChg>
      <pc:sldChg chg="addSp delSp modSp add mod modAnim">
        <pc:chgData name="Msgr. Trevor Murray" userId="d6564771-ca8b-4373-aa26-3cad18547140" providerId="ADAL" clId="{E81F1A98-AF14-854C-88F3-A804A17B1A4C}" dt="2023-12-15T18:38:38.699" v="1458" actId="1076"/>
        <pc:sldMkLst>
          <pc:docMk/>
          <pc:sldMk cId="157373192" sldId="11879"/>
        </pc:sldMkLst>
      </pc:sldChg>
      <pc:sldChg chg="delSp modSp add del mod delAnim">
        <pc:chgData name="Msgr. Trevor Murray" userId="d6564771-ca8b-4373-aa26-3cad18547140" providerId="ADAL" clId="{E81F1A98-AF14-854C-88F3-A804A17B1A4C}" dt="2023-12-15T18:39:58.142" v="1464" actId="2696"/>
        <pc:sldMkLst>
          <pc:docMk/>
          <pc:sldMk cId="2617000288" sldId="11880"/>
        </pc:sldMkLst>
      </pc:sldChg>
      <pc:sldChg chg="addSp delSp modSp add mod ord delAnim modAnim">
        <pc:chgData name="Msgr. Trevor Murray" userId="d6564771-ca8b-4373-aa26-3cad18547140" providerId="ADAL" clId="{E81F1A98-AF14-854C-88F3-A804A17B1A4C}" dt="2023-12-16T18:50:08.776" v="1643" actId="1076"/>
        <pc:sldMkLst>
          <pc:docMk/>
          <pc:sldMk cId="2428695854" sldId="11881"/>
        </pc:sldMkLst>
      </pc:sldChg>
      <pc:sldChg chg="add del modAnim">
        <pc:chgData name="Msgr. Trevor Murray" userId="d6564771-ca8b-4373-aa26-3cad18547140" providerId="ADAL" clId="{E81F1A98-AF14-854C-88F3-A804A17B1A4C}" dt="2023-12-15T18:40:31.072" v="1465" actId="2696"/>
        <pc:sldMkLst>
          <pc:docMk/>
          <pc:sldMk cId="1809028444" sldId="11882"/>
        </pc:sldMkLst>
      </pc:sldChg>
      <pc:sldChg chg="add del setBg">
        <pc:chgData name="Msgr. Trevor Murray" userId="d6564771-ca8b-4373-aa26-3cad18547140" providerId="ADAL" clId="{E81F1A98-AF14-854C-88F3-A804A17B1A4C}" dt="2023-12-14T18:52:54.881" v="1250"/>
        <pc:sldMkLst>
          <pc:docMk/>
          <pc:sldMk cId="2835215142" sldId="11882"/>
        </pc:sldMkLst>
      </pc:sldChg>
      <pc:sldChg chg="addSp delSp modSp add mod">
        <pc:chgData name="Msgr. Trevor Murray" userId="d6564771-ca8b-4373-aa26-3cad18547140" providerId="ADAL" clId="{E81F1A98-AF14-854C-88F3-A804A17B1A4C}" dt="2023-12-15T02:43:35.574" v="1281" actId="14100"/>
        <pc:sldMkLst>
          <pc:docMk/>
          <pc:sldMk cId="1638850502" sldId="11883"/>
        </pc:sldMkLst>
      </pc:sldChg>
      <pc:sldChg chg="addSp delSp modSp add mod">
        <pc:chgData name="Msgr. Trevor Murray" userId="d6564771-ca8b-4373-aa26-3cad18547140" providerId="ADAL" clId="{E81F1A98-AF14-854C-88F3-A804A17B1A4C}" dt="2023-12-15T02:43:08.141" v="1277" actId="1076"/>
        <pc:sldMkLst>
          <pc:docMk/>
          <pc:sldMk cId="1554524200" sldId="11884"/>
        </pc:sldMkLst>
      </pc:sldChg>
      <pc:sldChg chg="add">
        <pc:chgData name="Msgr. Trevor Murray" userId="d6564771-ca8b-4373-aa26-3cad18547140" providerId="ADAL" clId="{E81F1A98-AF14-854C-88F3-A804A17B1A4C}" dt="2023-12-15T18:42:15.096" v="1466" actId="2890"/>
        <pc:sldMkLst>
          <pc:docMk/>
          <pc:sldMk cId="3281895270" sldId="11885"/>
        </pc:sldMkLst>
      </pc:sldChg>
      <pc:sldChg chg="add del ord">
        <pc:chgData name="Msgr. Trevor Murray" userId="d6564771-ca8b-4373-aa26-3cad18547140" providerId="ADAL" clId="{E81F1A98-AF14-854C-88F3-A804A17B1A4C}" dt="2023-12-16T17:22:11.193" v="1565" actId="2696"/>
        <pc:sldMkLst>
          <pc:docMk/>
          <pc:sldMk cId="4084824090" sldId="11886"/>
        </pc:sldMkLst>
      </pc:sldChg>
      <pc:sldChg chg="add ord">
        <pc:chgData name="Msgr. Trevor Murray" userId="d6564771-ca8b-4373-aa26-3cad18547140" providerId="ADAL" clId="{E81F1A98-AF14-854C-88F3-A804A17B1A4C}" dt="2023-12-16T17:22:09.105" v="1564" actId="20578"/>
        <pc:sldMkLst>
          <pc:docMk/>
          <pc:sldMk cId="973581468" sldId="11887"/>
        </pc:sldMkLst>
      </pc:sldChg>
      <pc:sldChg chg="add">
        <pc:chgData name="Msgr. Trevor Murray" userId="d6564771-ca8b-4373-aa26-3cad18547140" providerId="ADAL" clId="{E81F1A98-AF14-854C-88F3-A804A17B1A4C}" dt="2023-12-16T17:23:20.036" v="1573"/>
        <pc:sldMkLst>
          <pc:docMk/>
          <pc:sldMk cId="949168601" sldId="11888"/>
        </pc:sldMkLst>
      </pc:sldChg>
      <pc:sldChg chg="add del setBg">
        <pc:chgData name="Msgr. Trevor Murray" userId="d6564771-ca8b-4373-aa26-3cad18547140" providerId="ADAL" clId="{E81F1A98-AF14-854C-88F3-A804A17B1A4C}" dt="2023-12-16T17:23:19.998" v="1572"/>
        <pc:sldMkLst>
          <pc:docMk/>
          <pc:sldMk cId="4207932455" sldId="11888"/>
        </pc:sldMkLst>
      </pc:sldChg>
    </pc:docChg>
  </pc:docChgLst>
  <pc:docChgLst>
    <pc:chgData name="Msgr. Trevor Murray" userId="d6564771-ca8b-4373-aa26-3cad18547140" providerId="ADAL" clId="{6C385A6C-B3C6-7746-8A01-86ECE27059EB}"/>
    <pc:docChg chg="undo custSel addSld delSld modSld sldOrd">
      <pc:chgData name="Msgr. Trevor Murray" userId="d6564771-ca8b-4373-aa26-3cad18547140" providerId="ADAL" clId="{6C385A6C-B3C6-7746-8A01-86ECE27059EB}" dt="2023-12-02T19:00:56.906" v="1228" actId="729"/>
      <pc:docMkLst>
        <pc:docMk/>
      </pc:docMkLst>
      <pc:sldChg chg="add">
        <pc:chgData name="Msgr. Trevor Murray" userId="d6564771-ca8b-4373-aa26-3cad18547140" providerId="ADAL" clId="{6C385A6C-B3C6-7746-8A01-86ECE27059EB}" dt="2023-11-29T04:13:09.939" v="249"/>
        <pc:sldMkLst>
          <pc:docMk/>
          <pc:sldMk cId="2317888874" sldId="257"/>
        </pc:sldMkLst>
      </pc:sldChg>
      <pc:sldChg chg="add">
        <pc:chgData name="Msgr. Trevor Murray" userId="d6564771-ca8b-4373-aa26-3cad18547140" providerId="ADAL" clId="{6C385A6C-B3C6-7746-8A01-86ECE27059EB}" dt="2023-11-29T04:13:09.939" v="249"/>
        <pc:sldMkLst>
          <pc:docMk/>
          <pc:sldMk cId="12931843" sldId="261"/>
        </pc:sldMkLst>
      </pc:sldChg>
      <pc:sldChg chg="del">
        <pc:chgData name="Msgr. Trevor Murray" userId="d6564771-ca8b-4373-aa26-3cad18547140" providerId="ADAL" clId="{6C385A6C-B3C6-7746-8A01-86ECE27059EB}" dt="2023-11-29T04:01:31.084" v="244" actId="2696"/>
        <pc:sldMkLst>
          <pc:docMk/>
          <pc:sldMk cId="541526599" sldId="261"/>
        </pc:sldMkLst>
      </pc:sldChg>
      <pc:sldChg chg="add">
        <pc:chgData name="Msgr. Trevor Murray" userId="d6564771-ca8b-4373-aa26-3cad18547140" providerId="ADAL" clId="{6C385A6C-B3C6-7746-8A01-86ECE27059EB}" dt="2023-11-29T04:13:09.939" v="249"/>
        <pc:sldMkLst>
          <pc:docMk/>
          <pc:sldMk cId="669998922" sldId="262"/>
        </pc:sldMkLst>
      </pc:sldChg>
      <pc:sldChg chg="del">
        <pc:chgData name="Msgr. Trevor Murray" userId="d6564771-ca8b-4373-aa26-3cad18547140" providerId="ADAL" clId="{6C385A6C-B3C6-7746-8A01-86ECE27059EB}" dt="2023-11-29T03:40:42.140" v="37" actId="2696"/>
        <pc:sldMkLst>
          <pc:docMk/>
          <pc:sldMk cId="2575098604" sldId="262"/>
        </pc:sldMkLst>
      </pc:sldChg>
      <pc:sldChg chg="add modTransition">
        <pc:chgData name="Msgr. Trevor Murray" userId="d6564771-ca8b-4373-aa26-3cad18547140" providerId="ADAL" clId="{6C385A6C-B3C6-7746-8A01-86ECE27059EB}" dt="2023-11-29T03:51:09.258" v="194"/>
        <pc:sldMkLst>
          <pc:docMk/>
          <pc:sldMk cId="1621781044" sldId="263"/>
        </pc:sldMkLst>
      </pc:sldChg>
      <pc:sldChg chg="add">
        <pc:chgData name="Msgr. Trevor Murray" userId="d6564771-ca8b-4373-aa26-3cad18547140" providerId="ADAL" clId="{6C385A6C-B3C6-7746-8A01-86ECE27059EB}" dt="2023-11-29T04:13:09.939" v="249"/>
        <pc:sldMkLst>
          <pc:docMk/>
          <pc:sldMk cId="2839863649" sldId="264"/>
        </pc:sldMkLst>
      </pc:sldChg>
      <pc:sldChg chg="del">
        <pc:chgData name="Msgr. Trevor Murray" userId="d6564771-ca8b-4373-aa26-3cad18547140" providerId="ADAL" clId="{6C385A6C-B3C6-7746-8A01-86ECE27059EB}" dt="2023-11-29T03:51:12.914" v="197" actId="2696"/>
        <pc:sldMkLst>
          <pc:docMk/>
          <pc:sldMk cId="3048757314" sldId="264"/>
        </pc:sldMkLst>
      </pc:sldChg>
      <pc:sldChg chg="add modTransition">
        <pc:chgData name="Msgr. Trevor Murray" userId="d6564771-ca8b-4373-aa26-3cad18547140" providerId="ADAL" clId="{6C385A6C-B3C6-7746-8A01-86ECE27059EB}" dt="2023-11-29T04:01:28.381" v="243"/>
        <pc:sldMkLst>
          <pc:docMk/>
          <pc:sldMk cId="482851470" sldId="265"/>
        </pc:sldMkLst>
      </pc:sldChg>
      <pc:sldChg chg="del">
        <pc:chgData name="Msgr. Trevor Murray" userId="d6564771-ca8b-4373-aa26-3cad18547140" providerId="ADAL" clId="{6C385A6C-B3C6-7746-8A01-86ECE27059EB}" dt="2023-11-29T03:59:45.810" v="234" actId="2696"/>
        <pc:sldMkLst>
          <pc:docMk/>
          <pc:sldMk cId="3839829568" sldId="265"/>
        </pc:sldMkLst>
      </pc:sldChg>
      <pc:sldChg chg="add modTransition">
        <pc:chgData name="Msgr. Trevor Murray" userId="d6564771-ca8b-4373-aa26-3cad18547140" providerId="ADAL" clId="{6C385A6C-B3C6-7746-8A01-86ECE27059EB}" dt="2023-11-29T04:01:28.381" v="243"/>
        <pc:sldMkLst>
          <pc:docMk/>
          <pc:sldMk cId="1651087413" sldId="266"/>
        </pc:sldMkLst>
      </pc:sldChg>
      <pc:sldChg chg="del">
        <pc:chgData name="Msgr. Trevor Murray" userId="d6564771-ca8b-4373-aa26-3cad18547140" providerId="ADAL" clId="{6C385A6C-B3C6-7746-8A01-86ECE27059EB}" dt="2023-11-29T03:59:46.178" v="235" actId="2696"/>
        <pc:sldMkLst>
          <pc:docMk/>
          <pc:sldMk cId="2983379314" sldId="266"/>
        </pc:sldMkLst>
      </pc:sldChg>
      <pc:sldChg chg="del">
        <pc:chgData name="Msgr. Trevor Murray" userId="d6564771-ca8b-4373-aa26-3cad18547140" providerId="ADAL" clId="{6C385A6C-B3C6-7746-8A01-86ECE27059EB}" dt="2023-11-29T03:59:46.719" v="236" actId="2696"/>
        <pc:sldMkLst>
          <pc:docMk/>
          <pc:sldMk cId="487133117" sldId="267"/>
        </pc:sldMkLst>
      </pc:sldChg>
      <pc:sldChg chg="add modTransition">
        <pc:chgData name="Msgr. Trevor Murray" userId="d6564771-ca8b-4373-aa26-3cad18547140" providerId="ADAL" clId="{6C385A6C-B3C6-7746-8A01-86ECE27059EB}" dt="2023-11-29T04:01:28.381" v="243"/>
        <pc:sldMkLst>
          <pc:docMk/>
          <pc:sldMk cId="4177688404" sldId="267"/>
        </pc:sldMkLst>
      </pc:sldChg>
      <pc:sldChg chg="del">
        <pc:chgData name="Msgr. Trevor Murray" userId="d6564771-ca8b-4373-aa26-3cad18547140" providerId="ADAL" clId="{6C385A6C-B3C6-7746-8A01-86ECE27059EB}" dt="2023-11-29T03:59:47.231" v="237" actId="2696"/>
        <pc:sldMkLst>
          <pc:docMk/>
          <pc:sldMk cId="289662038" sldId="268"/>
        </pc:sldMkLst>
      </pc:sldChg>
      <pc:sldChg chg="add modTransition">
        <pc:chgData name="Msgr. Trevor Murray" userId="d6564771-ca8b-4373-aa26-3cad18547140" providerId="ADAL" clId="{6C385A6C-B3C6-7746-8A01-86ECE27059EB}" dt="2023-11-29T04:01:28.381" v="243"/>
        <pc:sldMkLst>
          <pc:docMk/>
          <pc:sldMk cId="2645183872" sldId="268"/>
        </pc:sldMkLst>
      </pc:sldChg>
      <pc:sldChg chg="add modTransition">
        <pc:chgData name="Msgr. Trevor Murray" userId="d6564771-ca8b-4373-aa26-3cad18547140" providerId="ADAL" clId="{6C385A6C-B3C6-7746-8A01-86ECE27059EB}" dt="2023-11-29T04:01:28.381" v="243"/>
        <pc:sldMkLst>
          <pc:docMk/>
          <pc:sldMk cId="417168153" sldId="269"/>
        </pc:sldMkLst>
      </pc:sldChg>
      <pc:sldChg chg="del">
        <pc:chgData name="Msgr. Trevor Murray" userId="d6564771-ca8b-4373-aa26-3cad18547140" providerId="ADAL" clId="{6C385A6C-B3C6-7746-8A01-86ECE27059EB}" dt="2023-11-29T03:59:47.763" v="238" actId="2696"/>
        <pc:sldMkLst>
          <pc:docMk/>
          <pc:sldMk cId="2913509535" sldId="269"/>
        </pc:sldMkLst>
      </pc:sldChg>
      <pc:sldChg chg="add modTransition">
        <pc:chgData name="Msgr. Trevor Murray" userId="d6564771-ca8b-4373-aa26-3cad18547140" providerId="ADAL" clId="{6C385A6C-B3C6-7746-8A01-86ECE27059EB}" dt="2023-11-29T04:01:28.381" v="243"/>
        <pc:sldMkLst>
          <pc:docMk/>
          <pc:sldMk cId="340061395" sldId="270"/>
        </pc:sldMkLst>
      </pc:sldChg>
      <pc:sldChg chg="del">
        <pc:chgData name="Msgr. Trevor Murray" userId="d6564771-ca8b-4373-aa26-3cad18547140" providerId="ADAL" clId="{6C385A6C-B3C6-7746-8A01-86ECE27059EB}" dt="2023-11-29T03:59:48.415" v="239" actId="2696"/>
        <pc:sldMkLst>
          <pc:docMk/>
          <pc:sldMk cId="2793341816" sldId="272"/>
        </pc:sldMkLst>
      </pc:sldChg>
      <pc:sldChg chg="delSp add del mod modTransition">
        <pc:chgData name="Msgr. Trevor Murray" userId="d6564771-ca8b-4373-aa26-3cad18547140" providerId="ADAL" clId="{6C385A6C-B3C6-7746-8A01-86ECE27059EB}" dt="2023-11-29T03:58:40.325" v="231" actId="2696"/>
        <pc:sldMkLst>
          <pc:docMk/>
          <pc:sldMk cId="2590617330" sldId="273"/>
        </pc:sldMkLst>
      </pc:sldChg>
      <pc:sldChg chg="add">
        <pc:chgData name="Msgr. Trevor Murray" userId="d6564771-ca8b-4373-aa26-3cad18547140" providerId="ADAL" clId="{6C385A6C-B3C6-7746-8A01-86ECE27059EB}" dt="2023-11-29T03:59:42.201" v="232"/>
        <pc:sldMkLst>
          <pc:docMk/>
          <pc:sldMk cId="114929398" sldId="275"/>
        </pc:sldMkLst>
      </pc:sldChg>
      <pc:sldChg chg="add">
        <pc:chgData name="Msgr. Trevor Murray" userId="d6564771-ca8b-4373-aa26-3cad18547140" providerId="ADAL" clId="{6C385A6C-B3C6-7746-8A01-86ECE27059EB}" dt="2023-11-29T03:59:42.201" v="232"/>
        <pc:sldMkLst>
          <pc:docMk/>
          <pc:sldMk cId="2878484142" sldId="276"/>
        </pc:sldMkLst>
      </pc:sldChg>
      <pc:sldChg chg="add">
        <pc:chgData name="Msgr. Trevor Murray" userId="d6564771-ca8b-4373-aa26-3cad18547140" providerId="ADAL" clId="{6C385A6C-B3C6-7746-8A01-86ECE27059EB}" dt="2023-11-29T03:59:42.201" v="232"/>
        <pc:sldMkLst>
          <pc:docMk/>
          <pc:sldMk cId="2597266342" sldId="277"/>
        </pc:sldMkLst>
      </pc:sldChg>
      <pc:sldChg chg="add">
        <pc:chgData name="Msgr. Trevor Murray" userId="d6564771-ca8b-4373-aa26-3cad18547140" providerId="ADAL" clId="{6C385A6C-B3C6-7746-8A01-86ECE27059EB}" dt="2023-11-29T03:59:42.201" v="232"/>
        <pc:sldMkLst>
          <pc:docMk/>
          <pc:sldMk cId="3836692139" sldId="278"/>
        </pc:sldMkLst>
      </pc:sldChg>
      <pc:sldChg chg="add">
        <pc:chgData name="Msgr. Trevor Murray" userId="d6564771-ca8b-4373-aa26-3cad18547140" providerId="ADAL" clId="{6C385A6C-B3C6-7746-8A01-86ECE27059EB}" dt="2023-11-29T03:59:42.201" v="232"/>
        <pc:sldMkLst>
          <pc:docMk/>
          <pc:sldMk cId="280555691" sldId="279"/>
        </pc:sldMkLst>
      </pc:sldChg>
      <pc:sldChg chg="del">
        <pc:chgData name="Msgr. Trevor Murray" userId="d6564771-ca8b-4373-aa26-3cad18547140" providerId="ADAL" clId="{6C385A6C-B3C6-7746-8A01-86ECE27059EB}" dt="2023-11-29T03:55:45.078" v="209" actId="2696"/>
        <pc:sldMkLst>
          <pc:docMk/>
          <pc:sldMk cId="0" sldId="326"/>
        </pc:sldMkLst>
      </pc:sldChg>
      <pc:sldChg chg="add del modTransition">
        <pc:chgData name="Msgr. Trevor Murray" userId="d6564771-ca8b-4373-aa26-3cad18547140" providerId="ADAL" clId="{6C385A6C-B3C6-7746-8A01-86ECE27059EB}" dt="2023-11-29T03:56:04.823" v="214" actId="2696"/>
        <pc:sldMkLst>
          <pc:docMk/>
          <pc:sldMk cId="3410818757" sldId="442"/>
        </pc:sldMkLst>
      </pc:sldChg>
      <pc:sldChg chg="add del modTransition">
        <pc:chgData name="Msgr. Trevor Murray" userId="d6564771-ca8b-4373-aa26-3cad18547140" providerId="ADAL" clId="{6C385A6C-B3C6-7746-8A01-86ECE27059EB}" dt="2023-11-29T03:54:50.425" v="208" actId="2696"/>
        <pc:sldMkLst>
          <pc:docMk/>
          <pc:sldMk cId="1035855065" sldId="448"/>
        </pc:sldMkLst>
      </pc:sldChg>
      <pc:sldChg chg="del">
        <pc:chgData name="Msgr. Trevor Murray" userId="d6564771-ca8b-4373-aa26-3cad18547140" providerId="ADAL" clId="{6C385A6C-B3C6-7746-8A01-86ECE27059EB}" dt="2023-11-29T04:27:34.069" v="255" actId="2696"/>
        <pc:sldMkLst>
          <pc:docMk/>
          <pc:sldMk cId="0" sldId="459"/>
        </pc:sldMkLst>
      </pc:sldChg>
      <pc:sldChg chg="del">
        <pc:chgData name="Msgr. Trevor Murray" userId="d6564771-ca8b-4373-aa26-3cad18547140" providerId="ADAL" clId="{6C385A6C-B3C6-7746-8A01-86ECE27059EB}" dt="2023-11-29T04:27:34.487" v="256" actId="2696"/>
        <pc:sldMkLst>
          <pc:docMk/>
          <pc:sldMk cId="0" sldId="460"/>
        </pc:sldMkLst>
      </pc:sldChg>
      <pc:sldChg chg="del">
        <pc:chgData name="Msgr. Trevor Murray" userId="d6564771-ca8b-4373-aa26-3cad18547140" providerId="ADAL" clId="{6C385A6C-B3C6-7746-8A01-86ECE27059EB}" dt="2023-11-29T04:27:34.863" v="257" actId="2696"/>
        <pc:sldMkLst>
          <pc:docMk/>
          <pc:sldMk cId="0" sldId="461"/>
        </pc:sldMkLst>
      </pc:sldChg>
      <pc:sldChg chg="del">
        <pc:chgData name="Msgr. Trevor Murray" userId="d6564771-ca8b-4373-aa26-3cad18547140" providerId="ADAL" clId="{6C385A6C-B3C6-7746-8A01-86ECE27059EB}" dt="2023-11-29T04:27:35.792" v="259" actId="2696"/>
        <pc:sldMkLst>
          <pc:docMk/>
          <pc:sldMk cId="0" sldId="464"/>
        </pc:sldMkLst>
      </pc:sldChg>
      <pc:sldChg chg="del">
        <pc:chgData name="Msgr. Trevor Murray" userId="d6564771-ca8b-4373-aa26-3cad18547140" providerId="ADAL" clId="{6C385A6C-B3C6-7746-8A01-86ECE27059EB}" dt="2023-11-29T04:27:35.259" v="258" actId="2696"/>
        <pc:sldMkLst>
          <pc:docMk/>
          <pc:sldMk cId="0" sldId="465"/>
        </pc:sldMkLst>
      </pc:sldChg>
      <pc:sldChg chg="delSp add del mod modTransition">
        <pc:chgData name="Msgr. Trevor Murray" userId="d6564771-ca8b-4373-aa26-3cad18547140" providerId="ADAL" clId="{6C385A6C-B3C6-7746-8A01-86ECE27059EB}" dt="2023-11-29T03:58:06.565" v="225" actId="2696"/>
        <pc:sldMkLst>
          <pc:docMk/>
          <pc:sldMk cId="0" sldId="507"/>
        </pc:sldMkLst>
      </pc:sldChg>
      <pc:sldChg chg="del">
        <pc:chgData name="Msgr. Trevor Murray" userId="d6564771-ca8b-4373-aa26-3cad18547140" providerId="ADAL" clId="{6C385A6C-B3C6-7746-8A01-86ECE27059EB}" dt="2023-11-29T04:27:33.308" v="253" actId="2696"/>
        <pc:sldMkLst>
          <pc:docMk/>
          <pc:sldMk cId="0" sldId="6684"/>
        </pc:sldMkLst>
      </pc:sldChg>
      <pc:sldChg chg="del">
        <pc:chgData name="Msgr. Trevor Murray" userId="d6564771-ca8b-4373-aa26-3cad18547140" providerId="ADAL" clId="{6C385A6C-B3C6-7746-8A01-86ECE27059EB}" dt="2023-11-29T03:45:48.443" v="79" actId="2696"/>
        <pc:sldMkLst>
          <pc:docMk/>
          <pc:sldMk cId="3578576578" sldId="6871"/>
        </pc:sldMkLst>
      </pc:sldChg>
      <pc:sldChg chg="addSp delSp modSp mod">
        <pc:chgData name="Msgr. Trevor Murray" userId="d6564771-ca8b-4373-aa26-3cad18547140" providerId="ADAL" clId="{6C385A6C-B3C6-7746-8A01-86ECE27059EB}" dt="2023-11-29T03:58:04.107" v="224" actId="1076"/>
        <pc:sldMkLst>
          <pc:docMk/>
          <pc:sldMk cId="0" sldId="7923"/>
        </pc:sldMkLst>
      </pc:sldChg>
      <pc:sldChg chg="addSp delSp modSp mod">
        <pc:chgData name="Msgr. Trevor Murray" userId="d6564771-ca8b-4373-aa26-3cad18547140" providerId="ADAL" clId="{6C385A6C-B3C6-7746-8A01-86ECE27059EB}" dt="2023-11-29T03:58:38.158" v="230" actId="1076"/>
        <pc:sldMkLst>
          <pc:docMk/>
          <pc:sldMk cId="0" sldId="7924"/>
        </pc:sldMkLst>
      </pc:sldChg>
      <pc:sldChg chg="modSp mod">
        <pc:chgData name="Msgr. Trevor Murray" userId="d6564771-ca8b-4373-aa26-3cad18547140" providerId="ADAL" clId="{6C385A6C-B3C6-7746-8A01-86ECE27059EB}" dt="2023-11-29T04:29:26.007" v="366" actId="20577"/>
        <pc:sldMkLst>
          <pc:docMk/>
          <pc:sldMk cId="0" sldId="8827"/>
        </pc:sldMkLst>
      </pc:sldChg>
      <pc:sldChg chg="addSp delSp modSp mod">
        <pc:chgData name="Msgr. Trevor Murray" userId="d6564771-ca8b-4373-aa26-3cad18547140" providerId="ADAL" clId="{6C385A6C-B3C6-7746-8A01-86ECE27059EB}" dt="2023-11-29T03:56:03.038" v="213" actId="1076"/>
        <pc:sldMkLst>
          <pc:docMk/>
          <pc:sldMk cId="542070571" sldId="8971"/>
        </pc:sldMkLst>
      </pc:sldChg>
      <pc:sldChg chg="addSp delSp modSp mod">
        <pc:chgData name="Msgr. Trevor Murray" userId="d6564771-ca8b-4373-aa26-3cad18547140" providerId="ADAL" clId="{6C385A6C-B3C6-7746-8A01-86ECE27059EB}" dt="2023-11-29T03:56:51.417" v="218" actId="1076"/>
        <pc:sldMkLst>
          <pc:docMk/>
          <pc:sldMk cId="0" sldId="8972"/>
        </pc:sldMkLst>
      </pc:sldChg>
      <pc:sldChg chg="add modTransition">
        <pc:chgData name="Msgr. Trevor Murray" userId="d6564771-ca8b-4373-aa26-3cad18547140" providerId="ADAL" clId="{6C385A6C-B3C6-7746-8A01-86ECE27059EB}" dt="2023-11-29T04:27:30.664" v="252"/>
        <pc:sldMkLst>
          <pc:docMk/>
          <pc:sldMk cId="2832729411" sldId="9244"/>
        </pc:sldMkLst>
      </pc:sldChg>
      <pc:sldChg chg="add modTransition">
        <pc:chgData name="Msgr. Trevor Murray" userId="d6564771-ca8b-4373-aa26-3cad18547140" providerId="ADAL" clId="{6C385A6C-B3C6-7746-8A01-86ECE27059EB}" dt="2023-11-29T04:27:30.664" v="252"/>
        <pc:sldMkLst>
          <pc:docMk/>
          <pc:sldMk cId="2928202586" sldId="9246"/>
        </pc:sldMkLst>
      </pc:sldChg>
      <pc:sldChg chg="del">
        <pc:chgData name="Msgr. Trevor Murray" userId="d6564771-ca8b-4373-aa26-3cad18547140" providerId="ADAL" clId="{6C385A6C-B3C6-7746-8A01-86ECE27059EB}" dt="2023-11-29T03:45:05.147" v="60" actId="2696"/>
        <pc:sldMkLst>
          <pc:docMk/>
          <pc:sldMk cId="1189556328" sldId="9535"/>
        </pc:sldMkLst>
      </pc:sldChg>
      <pc:sldChg chg="del">
        <pc:chgData name="Msgr. Trevor Murray" userId="d6564771-ca8b-4373-aa26-3cad18547140" providerId="ADAL" clId="{6C385A6C-B3C6-7746-8A01-86ECE27059EB}" dt="2023-11-29T04:27:33.708" v="254" actId="2696"/>
        <pc:sldMkLst>
          <pc:docMk/>
          <pc:sldMk cId="3872021534" sldId="9536"/>
        </pc:sldMkLst>
      </pc:sldChg>
      <pc:sldChg chg="addSp delSp modSp mod">
        <pc:chgData name="Msgr. Trevor Murray" userId="d6564771-ca8b-4373-aa26-3cad18547140" providerId="ADAL" clId="{6C385A6C-B3C6-7746-8A01-86ECE27059EB}" dt="2023-11-29T03:54:35.648" v="207" actId="255"/>
        <pc:sldMkLst>
          <pc:docMk/>
          <pc:sldMk cId="0" sldId="9972"/>
        </pc:sldMkLst>
      </pc:sldChg>
      <pc:sldChg chg="addSp delSp modSp mod setBg">
        <pc:chgData name="Msgr. Trevor Murray" userId="d6564771-ca8b-4373-aa26-3cad18547140" providerId="ADAL" clId="{6C385A6C-B3C6-7746-8A01-86ECE27059EB}" dt="2023-11-29T03:44:37.856" v="53" actId="26606"/>
        <pc:sldMkLst>
          <pc:docMk/>
          <pc:sldMk cId="3375895291" sldId="11410"/>
        </pc:sldMkLst>
      </pc:sldChg>
      <pc:sldChg chg="modSp mod">
        <pc:chgData name="Msgr. Trevor Murray" userId="d6564771-ca8b-4373-aa26-3cad18547140" providerId="ADAL" clId="{6C385A6C-B3C6-7746-8A01-86ECE27059EB}" dt="2023-11-29T03:48:38.391" v="168" actId="20577"/>
        <pc:sldMkLst>
          <pc:docMk/>
          <pc:sldMk cId="1090895104" sldId="11414"/>
        </pc:sldMkLst>
      </pc:sldChg>
      <pc:sldChg chg="modSp mod">
        <pc:chgData name="Msgr. Trevor Murray" userId="d6564771-ca8b-4373-aa26-3cad18547140" providerId="ADAL" clId="{6C385A6C-B3C6-7746-8A01-86ECE27059EB}" dt="2023-11-29T03:49:39.291" v="193" actId="20577"/>
        <pc:sldMkLst>
          <pc:docMk/>
          <pc:sldMk cId="0" sldId="11422"/>
        </pc:sldMkLst>
      </pc:sldChg>
      <pc:sldChg chg="modSp mod">
        <pc:chgData name="Msgr. Trevor Murray" userId="d6564771-ca8b-4373-aa26-3cad18547140" providerId="ADAL" clId="{6C385A6C-B3C6-7746-8A01-86ECE27059EB}" dt="2023-11-29T03:49:07.531" v="179" actId="20577"/>
        <pc:sldMkLst>
          <pc:docMk/>
          <pc:sldMk cId="557818651" sldId="11472"/>
        </pc:sldMkLst>
      </pc:sldChg>
      <pc:sldChg chg="del">
        <pc:chgData name="Msgr. Trevor Murray" userId="d6564771-ca8b-4373-aa26-3cad18547140" providerId="ADAL" clId="{6C385A6C-B3C6-7746-8A01-86ECE27059EB}" dt="2023-11-29T03:51:12.135" v="195" actId="2696"/>
        <pc:sldMkLst>
          <pc:docMk/>
          <pc:sldMk cId="0" sldId="11548"/>
        </pc:sldMkLst>
      </pc:sldChg>
      <pc:sldChg chg="del">
        <pc:chgData name="Msgr. Trevor Murray" userId="d6564771-ca8b-4373-aa26-3cad18547140" providerId="ADAL" clId="{6C385A6C-B3C6-7746-8A01-86ECE27059EB}" dt="2023-11-29T03:51:12.508" v="196" actId="2696"/>
        <pc:sldMkLst>
          <pc:docMk/>
          <pc:sldMk cId="330341851" sldId="11549"/>
        </pc:sldMkLst>
      </pc:sldChg>
      <pc:sldChg chg="del">
        <pc:chgData name="Msgr. Trevor Murray" userId="d6564771-ca8b-4373-aa26-3cad18547140" providerId="ADAL" clId="{6C385A6C-B3C6-7746-8A01-86ECE27059EB}" dt="2023-11-29T03:51:13.657" v="198" actId="2696"/>
        <pc:sldMkLst>
          <pc:docMk/>
          <pc:sldMk cId="3344057418" sldId="11550"/>
        </pc:sldMkLst>
      </pc:sldChg>
      <pc:sldChg chg="del">
        <pc:chgData name="Msgr. Trevor Murray" userId="d6564771-ca8b-4373-aa26-3cad18547140" providerId="ADAL" clId="{6C385A6C-B3C6-7746-8A01-86ECE27059EB}" dt="2023-11-29T03:51:14.162" v="199" actId="2696"/>
        <pc:sldMkLst>
          <pc:docMk/>
          <pc:sldMk cId="3435114894" sldId="11551"/>
        </pc:sldMkLst>
      </pc:sldChg>
      <pc:sldChg chg="del">
        <pc:chgData name="Msgr. Trevor Murray" userId="d6564771-ca8b-4373-aa26-3cad18547140" providerId="ADAL" clId="{6C385A6C-B3C6-7746-8A01-86ECE27059EB}" dt="2023-11-29T03:51:14.771" v="200" actId="2696"/>
        <pc:sldMkLst>
          <pc:docMk/>
          <pc:sldMk cId="3008252987" sldId="11552"/>
        </pc:sldMkLst>
      </pc:sldChg>
      <pc:sldChg chg="del">
        <pc:chgData name="Msgr. Trevor Murray" userId="d6564771-ca8b-4373-aa26-3cad18547140" providerId="ADAL" clId="{6C385A6C-B3C6-7746-8A01-86ECE27059EB}" dt="2023-11-29T03:51:15.665" v="201" actId="2696"/>
        <pc:sldMkLst>
          <pc:docMk/>
          <pc:sldMk cId="1227709301" sldId="11553"/>
        </pc:sldMkLst>
      </pc:sldChg>
      <pc:sldChg chg="del">
        <pc:chgData name="Msgr. Trevor Murray" userId="d6564771-ca8b-4373-aa26-3cad18547140" providerId="ADAL" clId="{6C385A6C-B3C6-7746-8A01-86ECE27059EB}" dt="2023-11-29T03:44:56.678" v="56" actId="2696"/>
        <pc:sldMkLst>
          <pc:docMk/>
          <pc:sldMk cId="1186164286" sldId="11607"/>
        </pc:sldMkLst>
      </pc:sldChg>
      <pc:sldChg chg="del">
        <pc:chgData name="Msgr. Trevor Murray" userId="d6564771-ca8b-4373-aa26-3cad18547140" providerId="ADAL" clId="{6C385A6C-B3C6-7746-8A01-86ECE27059EB}" dt="2023-11-29T03:45:02.195" v="59" actId="2696"/>
        <pc:sldMkLst>
          <pc:docMk/>
          <pc:sldMk cId="436140762" sldId="11608"/>
        </pc:sldMkLst>
      </pc:sldChg>
      <pc:sldChg chg="del">
        <pc:chgData name="Msgr. Trevor Murray" userId="d6564771-ca8b-4373-aa26-3cad18547140" providerId="ADAL" clId="{6C385A6C-B3C6-7746-8A01-86ECE27059EB}" dt="2023-11-29T03:45:07.349" v="63" actId="2696"/>
        <pc:sldMkLst>
          <pc:docMk/>
          <pc:sldMk cId="3472349179" sldId="11609"/>
        </pc:sldMkLst>
      </pc:sldChg>
      <pc:sldChg chg="del">
        <pc:chgData name="Msgr. Trevor Murray" userId="d6564771-ca8b-4373-aa26-3cad18547140" providerId="ADAL" clId="{6C385A6C-B3C6-7746-8A01-86ECE27059EB}" dt="2023-11-29T03:45:25.280" v="68" actId="2696"/>
        <pc:sldMkLst>
          <pc:docMk/>
          <pc:sldMk cId="542374388" sldId="11610"/>
        </pc:sldMkLst>
      </pc:sldChg>
      <pc:sldChg chg="del">
        <pc:chgData name="Msgr. Trevor Murray" userId="d6564771-ca8b-4373-aa26-3cad18547140" providerId="ADAL" clId="{6C385A6C-B3C6-7746-8A01-86ECE27059EB}" dt="2023-11-29T03:45:31.812" v="71" actId="2696"/>
        <pc:sldMkLst>
          <pc:docMk/>
          <pc:sldMk cId="818470191" sldId="11611"/>
        </pc:sldMkLst>
      </pc:sldChg>
      <pc:sldChg chg="del">
        <pc:chgData name="Msgr. Trevor Murray" userId="d6564771-ca8b-4373-aa26-3cad18547140" providerId="ADAL" clId="{6C385A6C-B3C6-7746-8A01-86ECE27059EB}" dt="2023-11-29T03:45:45.897" v="75" actId="2696"/>
        <pc:sldMkLst>
          <pc:docMk/>
          <pc:sldMk cId="259489420" sldId="11612"/>
        </pc:sldMkLst>
      </pc:sldChg>
      <pc:sldChg chg="del">
        <pc:chgData name="Msgr. Trevor Murray" userId="d6564771-ca8b-4373-aa26-3cad18547140" providerId="ADAL" clId="{6C385A6C-B3C6-7746-8A01-86ECE27059EB}" dt="2023-11-29T03:46:00.469" v="95" actId="2696"/>
        <pc:sldMkLst>
          <pc:docMk/>
          <pc:sldMk cId="1963645031" sldId="11613"/>
        </pc:sldMkLst>
      </pc:sldChg>
      <pc:sldChg chg="del">
        <pc:chgData name="Msgr. Trevor Murray" userId="d6564771-ca8b-4373-aa26-3cad18547140" providerId="ADAL" clId="{6C385A6C-B3C6-7746-8A01-86ECE27059EB}" dt="2023-11-29T03:46:12.062" v="97" actId="2696"/>
        <pc:sldMkLst>
          <pc:docMk/>
          <pc:sldMk cId="778300663" sldId="11614"/>
        </pc:sldMkLst>
      </pc:sldChg>
      <pc:sldChg chg="del">
        <pc:chgData name="Msgr. Trevor Murray" userId="d6564771-ca8b-4373-aa26-3cad18547140" providerId="ADAL" clId="{6C385A6C-B3C6-7746-8A01-86ECE27059EB}" dt="2023-11-29T03:46:20.891" v="101" actId="2696"/>
        <pc:sldMkLst>
          <pc:docMk/>
          <pc:sldMk cId="2704385547" sldId="11616"/>
        </pc:sldMkLst>
      </pc:sldChg>
      <pc:sldChg chg="del">
        <pc:chgData name="Msgr. Trevor Murray" userId="d6564771-ca8b-4373-aa26-3cad18547140" providerId="ADAL" clId="{6C385A6C-B3C6-7746-8A01-86ECE27059EB}" dt="2023-11-29T03:46:29.360" v="105" actId="2696"/>
        <pc:sldMkLst>
          <pc:docMk/>
          <pc:sldMk cId="75109471" sldId="11623"/>
        </pc:sldMkLst>
      </pc:sldChg>
      <pc:sldChg chg="del">
        <pc:chgData name="Msgr. Trevor Murray" userId="d6564771-ca8b-4373-aa26-3cad18547140" providerId="ADAL" clId="{6C385A6C-B3C6-7746-8A01-86ECE27059EB}" dt="2023-11-29T03:46:33.352" v="107" actId="2696"/>
        <pc:sldMkLst>
          <pc:docMk/>
          <pc:sldMk cId="843377781" sldId="11624"/>
        </pc:sldMkLst>
      </pc:sldChg>
      <pc:sldChg chg="del">
        <pc:chgData name="Msgr. Trevor Murray" userId="d6564771-ca8b-4373-aa26-3cad18547140" providerId="ADAL" clId="{6C385A6C-B3C6-7746-8A01-86ECE27059EB}" dt="2023-11-29T03:46:37.080" v="109" actId="2696"/>
        <pc:sldMkLst>
          <pc:docMk/>
          <pc:sldMk cId="3275990887" sldId="11625"/>
        </pc:sldMkLst>
      </pc:sldChg>
      <pc:sldChg chg="del">
        <pc:chgData name="Msgr. Trevor Murray" userId="d6564771-ca8b-4373-aa26-3cad18547140" providerId="ADAL" clId="{6C385A6C-B3C6-7746-8A01-86ECE27059EB}" dt="2023-11-29T03:46:43.586" v="112" actId="2696"/>
        <pc:sldMkLst>
          <pc:docMk/>
          <pc:sldMk cId="1209091842" sldId="11626"/>
        </pc:sldMkLst>
      </pc:sldChg>
      <pc:sldChg chg="del">
        <pc:chgData name="Msgr. Trevor Murray" userId="d6564771-ca8b-4373-aa26-3cad18547140" providerId="ADAL" clId="{6C385A6C-B3C6-7746-8A01-86ECE27059EB}" dt="2023-11-29T03:46:48.981" v="114" actId="2696"/>
        <pc:sldMkLst>
          <pc:docMk/>
          <pc:sldMk cId="2275456573" sldId="11627"/>
        </pc:sldMkLst>
      </pc:sldChg>
      <pc:sldChg chg="del">
        <pc:chgData name="Msgr. Trevor Murray" userId="d6564771-ca8b-4373-aa26-3cad18547140" providerId="ADAL" clId="{6C385A6C-B3C6-7746-8A01-86ECE27059EB}" dt="2023-11-29T03:47:03.802" v="118" actId="2696"/>
        <pc:sldMkLst>
          <pc:docMk/>
          <pc:sldMk cId="3192273632" sldId="11628"/>
        </pc:sldMkLst>
      </pc:sldChg>
      <pc:sldChg chg="del">
        <pc:chgData name="Msgr. Trevor Murray" userId="d6564771-ca8b-4373-aa26-3cad18547140" providerId="ADAL" clId="{6C385A6C-B3C6-7746-8A01-86ECE27059EB}" dt="2023-11-29T04:00:00.999" v="242" actId="2696"/>
        <pc:sldMkLst>
          <pc:docMk/>
          <pc:sldMk cId="1875794257" sldId="11629"/>
        </pc:sldMkLst>
      </pc:sldChg>
      <pc:sldChg chg="del">
        <pc:chgData name="Msgr. Trevor Murray" userId="d6564771-ca8b-4373-aa26-3cad18547140" providerId="ADAL" clId="{6C385A6C-B3C6-7746-8A01-86ECE27059EB}" dt="2023-11-29T03:46:16.215" v="99" actId="2696"/>
        <pc:sldMkLst>
          <pc:docMk/>
          <pc:sldMk cId="2705131453" sldId="11630"/>
        </pc:sldMkLst>
      </pc:sldChg>
      <pc:sldChg chg="del">
        <pc:chgData name="Msgr. Trevor Murray" userId="d6564771-ca8b-4373-aa26-3cad18547140" providerId="ADAL" clId="{6C385A6C-B3C6-7746-8A01-86ECE27059EB}" dt="2023-11-29T03:46:23.823" v="103" actId="2696"/>
        <pc:sldMkLst>
          <pc:docMk/>
          <pc:sldMk cId="3440073053" sldId="11631"/>
        </pc:sldMkLst>
      </pc:sldChg>
      <pc:sldChg chg="del">
        <pc:chgData name="Msgr. Trevor Murray" userId="d6564771-ca8b-4373-aa26-3cad18547140" providerId="ADAL" clId="{6C385A6C-B3C6-7746-8A01-86ECE27059EB}" dt="2023-11-29T03:40:41.231" v="35" actId="2696"/>
        <pc:sldMkLst>
          <pc:docMk/>
          <pc:sldMk cId="0" sldId="11632"/>
        </pc:sldMkLst>
      </pc:sldChg>
      <pc:sldChg chg="del">
        <pc:chgData name="Msgr. Trevor Murray" userId="d6564771-ca8b-4373-aa26-3cad18547140" providerId="ADAL" clId="{6C385A6C-B3C6-7746-8A01-86ECE27059EB}" dt="2023-11-29T03:40:41.696" v="36" actId="2696"/>
        <pc:sldMkLst>
          <pc:docMk/>
          <pc:sldMk cId="1128320718" sldId="11633"/>
        </pc:sldMkLst>
      </pc:sldChg>
      <pc:sldChg chg="del">
        <pc:chgData name="Msgr. Trevor Murray" userId="d6564771-ca8b-4373-aa26-3cad18547140" providerId="ADAL" clId="{6C385A6C-B3C6-7746-8A01-86ECE27059EB}" dt="2023-11-29T03:59:45.016" v="233" actId="2696"/>
        <pc:sldMkLst>
          <pc:docMk/>
          <pc:sldMk cId="0" sldId="11634"/>
        </pc:sldMkLst>
      </pc:sldChg>
      <pc:sldChg chg="del">
        <pc:chgData name="Msgr. Trevor Murray" userId="d6564771-ca8b-4373-aa26-3cad18547140" providerId="ADAL" clId="{6C385A6C-B3C6-7746-8A01-86ECE27059EB}" dt="2023-11-29T04:01:31.896" v="245" actId="2696"/>
        <pc:sldMkLst>
          <pc:docMk/>
          <pc:sldMk cId="845523800" sldId="11635"/>
        </pc:sldMkLst>
      </pc:sldChg>
      <pc:sldChg chg="del">
        <pc:chgData name="Msgr. Trevor Murray" userId="d6564771-ca8b-4373-aa26-3cad18547140" providerId="ADAL" clId="{6C385A6C-B3C6-7746-8A01-86ECE27059EB}" dt="2023-11-29T04:01:32.432" v="246" actId="2696"/>
        <pc:sldMkLst>
          <pc:docMk/>
          <pc:sldMk cId="37171556" sldId="11636"/>
        </pc:sldMkLst>
      </pc:sldChg>
      <pc:sldChg chg="del">
        <pc:chgData name="Msgr. Trevor Murray" userId="d6564771-ca8b-4373-aa26-3cad18547140" providerId="ADAL" clId="{6C385A6C-B3C6-7746-8A01-86ECE27059EB}" dt="2023-11-29T04:01:33.119" v="247" actId="2696"/>
        <pc:sldMkLst>
          <pc:docMk/>
          <pc:sldMk cId="1451228759" sldId="11637"/>
        </pc:sldMkLst>
      </pc:sldChg>
      <pc:sldChg chg="del">
        <pc:chgData name="Msgr. Trevor Murray" userId="d6564771-ca8b-4373-aa26-3cad18547140" providerId="ADAL" clId="{6C385A6C-B3C6-7746-8A01-86ECE27059EB}" dt="2023-11-29T03:46:49.970" v="115" actId="2696"/>
        <pc:sldMkLst>
          <pc:docMk/>
          <pc:sldMk cId="1904069362" sldId="11638"/>
        </pc:sldMkLst>
      </pc:sldChg>
      <pc:sldChg chg="del">
        <pc:chgData name="Msgr. Trevor Murray" userId="d6564771-ca8b-4373-aa26-3cad18547140" providerId="ADAL" clId="{6C385A6C-B3C6-7746-8A01-86ECE27059EB}" dt="2023-11-29T03:46:58.318" v="116" actId="2696"/>
        <pc:sldMkLst>
          <pc:docMk/>
          <pc:sldMk cId="1625570826" sldId="11639"/>
        </pc:sldMkLst>
      </pc:sldChg>
      <pc:sldChg chg="del">
        <pc:chgData name="Msgr. Trevor Murray" userId="d6564771-ca8b-4373-aa26-3cad18547140" providerId="ADAL" clId="{6C385A6C-B3C6-7746-8A01-86ECE27059EB}" dt="2023-11-29T03:47:04.261" v="119" actId="2696"/>
        <pc:sldMkLst>
          <pc:docMk/>
          <pc:sldMk cId="3131363858" sldId="11641"/>
        </pc:sldMkLst>
      </pc:sldChg>
      <pc:sldChg chg="del">
        <pc:chgData name="Msgr. Trevor Murray" userId="d6564771-ca8b-4373-aa26-3cad18547140" providerId="ADAL" clId="{6C385A6C-B3C6-7746-8A01-86ECE27059EB}" dt="2023-11-29T03:47:06.574" v="121" actId="2696"/>
        <pc:sldMkLst>
          <pc:docMk/>
          <pc:sldMk cId="1982503829" sldId="11642"/>
        </pc:sldMkLst>
      </pc:sldChg>
      <pc:sldChg chg="addSp delSp modSp mod setBg">
        <pc:chgData name="Msgr. Trevor Murray" userId="d6564771-ca8b-4373-aa26-3cad18547140" providerId="ADAL" clId="{6C385A6C-B3C6-7746-8A01-86ECE27059EB}" dt="2023-12-02T02:28:39.522" v="414" actId="26606"/>
        <pc:sldMkLst>
          <pc:docMk/>
          <pc:sldMk cId="1997022915" sldId="11643"/>
        </pc:sldMkLst>
      </pc:sldChg>
      <pc:sldChg chg="del">
        <pc:chgData name="Msgr. Trevor Murray" userId="d6564771-ca8b-4373-aa26-3cad18547140" providerId="ADAL" clId="{6C385A6C-B3C6-7746-8A01-86ECE27059EB}" dt="2023-11-29T03:45:47.201" v="76" actId="2696"/>
        <pc:sldMkLst>
          <pc:docMk/>
          <pc:sldMk cId="2718799986" sldId="11644"/>
        </pc:sldMkLst>
      </pc:sldChg>
      <pc:sldChg chg="del">
        <pc:chgData name="Msgr. Trevor Murray" userId="d6564771-ca8b-4373-aa26-3cad18547140" providerId="ADAL" clId="{6C385A6C-B3C6-7746-8A01-86ECE27059EB}" dt="2023-11-29T03:45:52.119" v="87" actId="2696"/>
        <pc:sldMkLst>
          <pc:docMk/>
          <pc:sldMk cId="3425027743" sldId="11647"/>
        </pc:sldMkLst>
      </pc:sldChg>
      <pc:sldChg chg="del">
        <pc:chgData name="Msgr. Trevor Murray" userId="d6564771-ca8b-4373-aa26-3cad18547140" providerId="ADAL" clId="{6C385A6C-B3C6-7746-8A01-86ECE27059EB}" dt="2023-11-29T03:45:49.330" v="81" actId="2696"/>
        <pc:sldMkLst>
          <pc:docMk/>
          <pc:sldMk cId="370897611" sldId="11649"/>
        </pc:sldMkLst>
      </pc:sldChg>
      <pc:sldChg chg="del">
        <pc:chgData name="Msgr. Trevor Murray" userId="d6564771-ca8b-4373-aa26-3cad18547140" providerId="ADAL" clId="{6C385A6C-B3C6-7746-8A01-86ECE27059EB}" dt="2023-11-29T03:45:52.543" v="88" actId="2696"/>
        <pc:sldMkLst>
          <pc:docMk/>
          <pc:sldMk cId="985027619" sldId="11650"/>
        </pc:sldMkLst>
      </pc:sldChg>
      <pc:sldChg chg="del">
        <pc:chgData name="Msgr. Trevor Murray" userId="d6564771-ca8b-4373-aa26-3cad18547140" providerId="ADAL" clId="{6C385A6C-B3C6-7746-8A01-86ECE27059EB}" dt="2023-11-29T03:45:52.936" v="89" actId="2696"/>
        <pc:sldMkLst>
          <pc:docMk/>
          <pc:sldMk cId="3697701398" sldId="11651"/>
        </pc:sldMkLst>
      </pc:sldChg>
      <pc:sldChg chg="del">
        <pc:chgData name="Msgr. Trevor Murray" userId="d6564771-ca8b-4373-aa26-3cad18547140" providerId="ADAL" clId="{6C385A6C-B3C6-7746-8A01-86ECE27059EB}" dt="2023-11-29T03:45:53.309" v="90" actId="2696"/>
        <pc:sldMkLst>
          <pc:docMk/>
          <pc:sldMk cId="337262527" sldId="11652"/>
        </pc:sldMkLst>
      </pc:sldChg>
      <pc:sldChg chg="del">
        <pc:chgData name="Msgr. Trevor Murray" userId="d6564771-ca8b-4373-aa26-3cad18547140" providerId="ADAL" clId="{6C385A6C-B3C6-7746-8A01-86ECE27059EB}" dt="2023-11-29T03:45:53.880" v="91" actId="2696"/>
        <pc:sldMkLst>
          <pc:docMk/>
          <pc:sldMk cId="2209769120" sldId="11653"/>
        </pc:sldMkLst>
      </pc:sldChg>
      <pc:sldChg chg="del">
        <pc:chgData name="Msgr. Trevor Murray" userId="d6564771-ca8b-4373-aa26-3cad18547140" providerId="ADAL" clId="{6C385A6C-B3C6-7746-8A01-86ECE27059EB}" dt="2023-11-29T03:45:47.556" v="77" actId="2696"/>
        <pc:sldMkLst>
          <pc:docMk/>
          <pc:sldMk cId="2993164362" sldId="11655"/>
        </pc:sldMkLst>
      </pc:sldChg>
      <pc:sldChg chg="del">
        <pc:chgData name="Msgr. Trevor Murray" userId="d6564771-ca8b-4373-aa26-3cad18547140" providerId="ADAL" clId="{6C385A6C-B3C6-7746-8A01-86ECE27059EB}" dt="2023-11-29T03:45:47.943" v="78" actId="2696"/>
        <pc:sldMkLst>
          <pc:docMk/>
          <pc:sldMk cId="1905991898" sldId="11656"/>
        </pc:sldMkLst>
      </pc:sldChg>
      <pc:sldChg chg="del">
        <pc:chgData name="Msgr. Trevor Murray" userId="d6564771-ca8b-4373-aa26-3cad18547140" providerId="ADAL" clId="{6C385A6C-B3C6-7746-8A01-86ECE27059EB}" dt="2023-11-29T03:47:05.422" v="120" actId="2696"/>
        <pc:sldMkLst>
          <pc:docMk/>
          <pc:sldMk cId="2723079154" sldId="11659"/>
        </pc:sldMkLst>
      </pc:sldChg>
      <pc:sldChg chg="del">
        <pc:chgData name="Msgr. Trevor Murray" userId="d6564771-ca8b-4373-aa26-3cad18547140" providerId="ADAL" clId="{6C385A6C-B3C6-7746-8A01-86ECE27059EB}" dt="2023-11-29T03:45:48.831" v="80" actId="2696"/>
        <pc:sldMkLst>
          <pc:docMk/>
          <pc:sldMk cId="2791859268" sldId="11661"/>
        </pc:sldMkLst>
      </pc:sldChg>
      <pc:sldChg chg="del">
        <pc:chgData name="Msgr. Trevor Murray" userId="d6564771-ca8b-4373-aa26-3cad18547140" providerId="ADAL" clId="{6C385A6C-B3C6-7746-8A01-86ECE27059EB}" dt="2023-11-29T03:45:49.779" v="82" actId="2696"/>
        <pc:sldMkLst>
          <pc:docMk/>
          <pc:sldMk cId="4084859754" sldId="11662"/>
        </pc:sldMkLst>
      </pc:sldChg>
      <pc:sldChg chg="del">
        <pc:chgData name="Msgr. Trevor Murray" userId="d6564771-ca8b-4373-aa26-3cad18547140" providerId="ADAL" clId="{6C385A6C-B3C6-7746-8A01-86ECE27059EB}" dt="2023-11-29T03:45:51.202" v="85" actId="2696"/>
        <pc:sldMkLst>
          <pc:docMk/>
          <pc:sldMk cId="549658346" sldId="11663"/>
        </pc:sldMkLst>
      </pc:sldChg>
      <pc:sldChg chg="del">
        <pc:chgData name="Msgr. Trevor Murray" userId="d6564771-ca8b-4373-aa26-3cad18547140" providerId="ADAL" clId="{6C385A6C-B3C6-7746-8A01-86ECE27059EB}" dt="2023-11-29T03:45:51.692" v="86" actId="2696"/>
        <pc:sldMkLst>
          <pc:docMk/>
          <pc:sldMk cId="932786552" sldId="11664"/>
        </pc:sldMkLst>
      </pc:sldChg>
      <pc:sldChg chg="del">
        <pc:chgData name="Msgr. Trevor Murray" userId="d6564771-ca8b-4373-aa26-3cad18547140" providerId="ADAL" clId="{6C385A6C-B3C6-7746-8A01-86ECE27059EB}" dt="2023-11-29T03:45:50.239" v="83" actId="2696"/>
        <pc:sldMkLst>
          <pc:docMk/>
          <pc:sldMk cId="3201423781" sldId="11665"/>
        </pc:sldMkLst>
      </pc:sldChg>
      <pc:sldChg chg="del">
        <pc:chgData name="Msgr. Trevor Murray" userId="d6564771-ca8b-4373-aa26-3cad18547140" providerId="ADAL" clId="{6C385A6C-B3C6-7746-8A01-86ECE27059EB}" dt="2023-11-29T03:45:50.729" v="84" actId="2696"/>
        <pc:sldMkLst>
          <pc:docMk/>
          <pc:sldMk cId="151790581" sldId="11666"/>
        </pc:sldMkLst>
      </pc:sldChg>
      <pc:sldChg chg="del">
        <pc:chgData name="Msgr. Trevor Murray" userId="d6564771-ca8b-4373-aa26-3cad18547140" providerId="ADAL" clId="{6C385A6C-B3C6-7746-8A01-86ECE27059EB}" dt="2023-11-29T03:45:54.388" v="92" actId="2696"/>
        <pc:sldMkLst>
          <pc:docMk/>
          <pc:sldMk cId="2621725944" sldId="11667"/>
        </pc:sldMkLst>
      </pc:sldChg>
      <pc:sldChg chg="del">
        <pc:chgData name="Msgr. Trevor Murray" userId="d6564771-ca8b-4373-aa26-3cad18547140" providerId="ADAL" clId="{6C385A6C-B3C6-7746-8A01-86ECE27059EB}" dt="2023-11-29T03:45:54.839" v="93" actId="2696"/>
        <pc:sldMkLst>
          <pc:docMk/>
          <pc:sldMk cId="3022514210" sldId="11668"/>
        </pc:sldMkLst>
      </pc:sldChg>
      <pc:sldChg chg="del">
        <pc:chgData name="Msgr. Trevor Murray" userId="d6564771-ca8b-4373-aa26-3cad18547140" providerId="ADAL" clId="{6C385A6C-B3C6-7746-8A01-86ECE27059EB}" dt="2023-12-02T18:17:35.812" v="1212" actId="2696"/>
        <pc:sldMkLst>
          <pc:docMk/>
          <pc:sldMk cId="4060370544" sldId="11669"/>
        </pc:sldMkLst>
      </pc:sldChg>
      <pc:sldChg chg="add modTransition">
        <pc:chgData name="Msgr. Trevor Murray" userId="d6564771-ca8b-4373-aa26-3cad18547140" providerId="ADAL" clId="{6C385A6C-B3C6-7746-8A01-86ECE27059EB}" dt="2023-11-29T03:40:38.113" v="34"/>
        <pc:sldMkLst>
          <pc:docMk/>
          <pc:sldMk cId="1945148841" sldId="11670"/>
        </pc:sldMkLst>
      </pc:sldChg>
      <pc:sldChg chg="add modTransition">
        <pc:chgData name="Msgr. Trevor Murray" userId="d6564771-ca8b-4373-aa26-3cad18547140" providerId="ADAL" clId="{6C385A6C-B3C6-7746-8A01-86ECE27059EB}" dt="2023-11-29T03:40:38.113" v="34"/>
        <pc:sldMkLst>
          <pc:docMk/>
          <pc:sldMk cId="392731796" sldId="11671"/>
        </pc:sldMkLst>
      </pc:sldChg>
      <pc:sldChg chg="add modTransition">
        <pc:chgData name="Msgr. Trevor Murray" userId="d6564771-ca8b-4373-aa26-3cad18547140" providerId="ADAL" clId="{6C385A6C-B3C6-7746-8A01-86ECE27059EB}" dt="2023-11-29T03:40:38.113" v="34"/>
        <pc:sldMkLst>
          <pc:docMk/>
          <pc:sldMk cId="1557987508" sldId="11672"/>
        </pc:sldMkLst>
      </pc:sldChg>
      <pc:sldChg chg="add ord">
        <pc:chgData name="Msgr. Trevor Murray" userId="d6564771-ca8b-4373-aa26-3cad18547140" providerId="ADAL" clId="{6C385A6C-B3C6-7746-8A01-86ECE27059EB}" dt="2023-11-29T03:44:55.140" v="55" actId="20578"/>
        <pc:sldMkLst>
          <pc:docMk/>
          <pc:sldMk cId="471015298" sldId="11673"/>
        </pc:sldMkLst>
      </pc:sldChg>
      <pc:sldChg chg="add ord">
        <pc:chgData name="Msgr. Trevor Murray" userId="d6564771-ca8b-4373-aa26-3cad18547140" providerId="ADAL" clId="{6C385A6C-B3C6-7746-8A01-86ECE27059EB}" dt="2023-11-29T03:45:01.125" v="58" actId="20578"/>
        <pc:sldMkLst>
          <pc:docMk/>
          <pc:sldMk cId="319880632" sldId="11674"/>
        </pc:sldMkLst>
      </pc:sldChg>
      <pc:sldChg chg="add del ord">
        <pc:chgData name="Msgr. Trevor Murray" userId="d6564771-ca8b-4373-aa26-3cad18547140" providerId="ADAL" clId="{6C385A6C-B3C6-7746-8A01-86ECE27059EB}" dt="2023-11-29T03:45:20.147" v="66" actId="2696"/>
        <pc:sldMkLst>
          <pc:docMk/>
          <pc:sldMk cId="1733547109" sldId="11675"/>
        </pc:sldMkLst>
      </pc:sldChg>
      <pc:sldChg chg="add">
        <pc:chgData name="Msgr. Trevor Murray" userId="d6564771-ca8b-4373-aa26-3cad18547140" providerId="ADAL" clId="{6C385A6C-B3C6-7746-8A01-86ECE27059EB}" dt="2023-11-29T03:45:23.402" v="67"/>
        <pc:sldMkLst>
          <pc:docMk/>
          <pc:sldMk cId="1991285756" sldId="11675"/>
        </pc:sldMkLst>
      </pc:sldChg>
      <pc:sldChg chg="add ord">
        <pc:chgData name="Msgr. Trevor Murray" userId="d6564771-ca8b-4373-aa26-3cad18547140" providerId="ADAL" clId="{6C385A6C-B3C6-7746-8A01-86ECE27059EB}" dt="2023-11-29T03:45:30.825" v="70" actId="20578"/>
        <pc:sldMkLst>
          <pc:docMk/>
          <pc:sldMk cId="3544266309" sldId="11676"/>
        </pc:sldMkLst>
      </pc:sldChg>
      <pc:sldChg chg="add ord">
        <pc:chgData name="Msgr. Trevor Murray" userId="d6564771-ca8b-4373-aa26-3cad18547140" providerId="ADAL" clId="{6C385A6C-B3C6-7746-8A01-86ECE27059EB}" dt="2023-11-29T03:45:43.866" v="74" actId="20578"/>
        <pc:sldMkLst>
          <pc:docMk/>
          <pc:sldMk cId="287545674" sldId="11677"/>
        </pc:sldMkLst>
      </pc:sldChg>
      <pc:sldChg chg="add">
        <pc:chgData name="Msgr. Trevor Murray" userId="d6564771-ca8b-4373-aa26-3cad18547140" providerId="ADAL" clId="{6C385A6C-B3C6-7746-8A01-86ECE27059EB}" dt="2023-11-29T03:45:57.998" v="94" actId="2890"/>
        <pc:sldMkLst>
          <pc:docMk/>
          <pc:sldMk cId="1357820057" sldId="11678"/>
        </pc:sldMkLst>
      </pc:sldChg>
      <pc:sldChg chg="add">
        <pc:chgData name="Msgr. Trevor Murray" userId="d6564771-ca8b-4373-aa26-3cad18547140" providerId="ADAL" clId="{6C385A6C-B3C6-7746-8A01-86ECE27059EB}" dt="2023-11-29T03:46:10.611" v="96"/>
        <pc:sldMkLst>
          <pc:docMk/>
          <pc:sldMk cId="217896405" sldId="11679"/>
        </pc:sldMkLst>
      </pc:sldChg>
      <pc:sldChg chg="add">
        <pc:chgData name="Msgr. Trevor Murray" userId="d6564771-ca8b-4373-aa26-3cad18547140" providerId="ADAL" clId="{6C385A6C-B3C6-7746-8A01-86ECE27059EB}" dt="2023-11-29T03:46:14.883" v="98"/>
        <pc:sldMkLst>
          <pc:docMk/>
          <pc:sldMk cId="2854643334" sldId="11680"/>
        </pc:sldMkLst>
      </pc:sldChg>
      <pc:sldChg chg="add">
        <pc:chgData name="Msgr. Trevor Murray" userId="d6564771-ca8b-4373-aa26-3cad18547140" providerId="ADAL" clId="{6C385A6C-B3C6-7746-8A01-86ECE27059EB}" dt="2023-11-29T03:46:18.892" v="100"/>
        <pc:sldMkLst>
          <pc:docMk/>
          <pc:sldMk cId="2398546691" sldId="11681"/>
        </pc:sldMkLst>
      </pc:sldChg>
      <pc:sldChg chg="add">
        <pc:chgData name="Msgr. Trevor Murray" userId="d6564771-ca8b-4373-aa26-3cad18547140" providerId="ADAL" clId="{6C385A6C-B3C6-7746-8A01-86ECE27059EB}" dt="2023-11-29T03:46:22.442" v="102"/>
        <pc:sldMkLst>
          <pc:docMk/>
          <pc:sldMk cId="2746212316" sldId="11682"/>
        </pc:sldMkLst>
      </pc:sldChg>
      <pc:sldChg chg="add">
        <pc:chgData name="Msgr. Trevor Murray" userId="d6564771-ca8b-4373-aa26-3cad18547140" providerId="ADAL" clId="{6C385A6C-B3C6-7746-8A01-86ECE27059EB}" dt="2023-11-29T03:46:27.699" v="104"/>
        <pc:sldMkLst>
          <pc:docMk/>
          <pc:sldMk cId="1617306055" sldId="11683"/>
        </pc:sldMkLst>
      </pc:sldChg>
      <pc:sldChg chg="add">
        <pc:chgData name="Msgr. Trevor Murray" userId="d6564771-ca8b-4373-aa26-3cad18547140" providerId="ADAL" clId="{6C385A6C-B3C6-7746-8A01-86ECE27059EB}" dt="2023-11-29T03:46:31.636" v="106"/>
        <pc:sldMkLst>
          <pc:docMk/>
          <pc:sldMk cId="3570776321" sldId="11684"/>
        </pc:sldMkLst>
      </pc:sldChg>
      <pc:sldChg chg="add">
        <pc:chgData name="Msgr. Trevor Murray" userId="d6564771-ca8b-4373-aa26-3cad18547140" providerId="ADAL" clId="{6C385A6C-B3C6-7746-8A01-86ECE27059EB}" dt="2023-11-29T03:46:35.705" v="108"/>
        <pc:sldMkLst>
          <pc:docMk/>
          <pc:sldMk cId="2868505619" sldId="11685"/>
        </pc:sldMkLst>
      </pc:sldChg>
      <pc:sldChg chg="add ord">
        <pc:chgData name="Msgr. Trevor Murray" userId="d6564771-ca8b-4373-aa26-3cad18547140" providerId="ADAL" clId="{6C385A6C-B3C6-7746-8A01-86ECE27059EB}" dt="2023-11-29T03:46:42.766" v="111" actId="20578"/>
        <pc:sldMkLst>
          <pc:docMk/>
          <pc:sldMk cId="1736463654" sldId="11686"/>
        </pc:sldMkLst>
      </pc:sldChg>
      <pc:sldChg chg="add">
        <pc:chgData name="Msgr. Trevor Murray" userId="d6564771-ca8b-4373-aa26-3cad18547140" providerId="ADAL" clId="{6C385A6C-B3C6-7746-8A01-86ECE27059EB}" dt="2023-11-29T03:46:47.487" v="113"/>
        <pc:sldMkLst>
          <pc:docMk/>
          <pc:sldMk cId="2456398459" sldId="11687"/>
        </pc:sldMkLst>
      </pc:sldChg>
      <pc:sldChg chg="add">
        <pc:chgData name="Msgr. Trevor Murray" userId="d6564771-ca8b-4373-aa26-3cad18547140" providerId="ADAL" clId="{6C385A6C-B3C6-7746-8A01-86ECE27059EB}" dt="2023-11-29T03:47:01.982" v="117"/>
        <pc:sldMkLst>
          <pc:docMk/>
          <pc:sldMk cId="4084955023" sldId="11688"/>
        </pc:sldMkLst>
      </pc:sldChg>
      <pc:sldChg chg="add modTransition">
        <pc:chgData name="Msgr. Trevor Murray" userId="d6564771-ca8b-4373-aa26-3cad18547140" providerId="ADAL" clId="{6C385A6C-B3C6-7746-8A01-86ECE27059EB}" dt="2023-11-29T03:51:09.258" v="194"/>
        <pc:sldMkLst>
          <pc:docMk/>
          <pc:sldMk cId="0" sldId="11689"/>
        </pc:sldMkLst>
      </pc:sldChg>
      <pc:sldChg chg="add modTransition">
        <pc:chgData name="Msgr. Trevor Murray" userId="d6564771-ca8b-4373-aa26-3cad18547140" providerId="ADAL" clId="{6C385A6C-B3C6-7746-8A01-86ECE27059EB}" dt="2023-11-29T03:51:09.258" v="194"/>
        <pc:sldMkLst>
          <pc:docMk/>
          <pc:sldMk cId="1192918245" sldId="11690"/>
        </pc:sldMkLst>
      </pc:sldChg>
      <pc:sldChg chg="add modTransition">
        <pc:chgData name="Msgr. Trevor Murray" userId="d6564771-ca8b-4373-aa26-3cad18547140" providerId="ADAL" clId="{6C385A6C-B3C6-7746-8A01-86ECE27059EB}" dt="2023-11-29T03:51:09.258" v="194"/>
        <pc:sldMkLst>
          <pc:docMk/>
          <pc:sldMk cId="3270974255" sldId="11691"/>
        </pc:sldMkLst>
      </pc:sldChg>
      <pc:sldChg chg="add modTransition">
        <pc:chgData name="Msgr. Trevor Murray" userId="d6564771-ca8b-4373-aa26-3cad18547140" providerId="ADAL" clId="{6C385A6C-B3C6-7746-8A01-86ECE27059EB}" dt="2023-11-29T03:51:09.258" v="194"/>
        <pc:sldMkLst>
          <pc:docMk/>
          <pc:sldMk cId="3626044674" sldId="11692"/>
        </pc:sldMkLst>
      </pc:sldChg>
      <pc:sldChg chg="add modTransition">
        <pc:chgData name="Msgr. Trevor Murray" userId="d6564771-ca8b-4373-aa26-3cad18547140" providerId="ADAL" clId="{6C385A6C-B3C6-7746-8A01-86ECE27059EB}" dt="2023-11-29T03:51:09.258" v="194"/>
        <pc:sldMkLst>
          <pc:docMk/>
          <pc:sldMk cId="3464510285" sldId="11693"/>
        </pc:sldMkLst>
      </pc:sldChg>
      <pc:sldChg chg="add modTransition">
        <pc:chgData name="Msgr. Trevor Murray" userId="d6564771-ca8b-4373-aa26-3cad18547140" providerId="ADAL" clId="{6C385A6C-B3C6-7746-8A01-86ECE27059EB}" dt="2023-11-29T03:51:09.258" v="194"/>
        <pc:sldMkLst>
          <pc:docMk/>
          <pc:sldMk cId="1746588989" sldId="11694"/>
        </pc:sldMkLst>
      </pc:sldChg>
      <pc:sldChg chg="add">
        <pc:chgData name="Msgr. Trevor Murray" userId="d6564771-ca8b-4373-aa26-3cad18547140" providerId="ADAL" clId="{6C385A6C-B3C6-7746-8A01-86ECE27059EB}" dt="2023-11-29T03:59:42.201" v="232"/>
        <pc:sldMkLst>
          <pc:docMk/>
          <pc:sldMk cId="395806553" sldId="11695"/>
        </pc:sldMkLst>
      </pc:sldChg>
      <pc:sldChg chg="add ord">
        <pc:chgData name="Msgr. Trevor Murray" userId="d6564771-ca8b-4373-aa26-3cad18547140" providerId="ADAL" clId="{6C385A6C-B3C6-7746-8A01-86ECE27059EB}" dt="2023-11-29T03:59:59.373" v="241" actId="20578"/>
        <pc:sldMkLst>
          <pc:docMk/>
          <pc:sldMk cId="2148041904" sldId="11696"/>
        </pc:sldMkLst>
      </pc:sldChg>
      <pc:sldChg chg="add modTransition">
        <pc:chgData name="Msgr. Trevor Murray" userId="d6564771-ca8b-4373-aa26-3cad18547140" providerId="ADAL" clId="{6C385A6C-B3C6-7746-8A01-86ECE27059EB}" dt="2023-11-29T04:01:28.381" v="243"/>
        <pc:sldMkLst>
          <pc:docMk/>
          <pc:sldMk cId="2096805069" sldId="11697"/>
        </pc:sldMkLst>
      </pc:sldChg>
      <pc:sldChg chg="add">
        <pc:chgData name="Msgr. Trevor Murray" userId="d6564771-ca8b-4373-aa26-3cad18547140" providerId="ADAL" clId="{6C385A6C-B3C6-7746-8A01-86ECE27059EB}" dt="2023-11-29T04:13:07.606" v="248" actId="2890"/>
        <pc:sldMkLst>
          <pc:docMk/>
          <pc:sldMk cId="2364266647" sldId="11698"/>
        </pc:sldMkLst>
      </pc:sldChg>
      <pc:sldChg chg="add">
        <pc:chgData name="Msgr. Trevor Murray" userId="d6564771-ca8b-4373-aa26-3cad18547140" providerId="ADAL" clId="{6C385A6C-B3C6-7746-8A01-86ECE27059EB}" dt="2023-11-29T04:13:09.939" v="249"/>
        <pc:sldMkLst>
          <pc:docMk/>
          <pc:sldMk cId="0" sldId="11699"/>
        </pc:sldMkLst>
      </pc:sldChg>
      <pc:sldChg chg="add">
        <pc:chgData name="Msgr. Trevor Murray" userId="d6564771-ca8b-4373-aa26-3cad18547140" providerId="ADAL" clId="{6C385A6C-B3C6-7746-8A01-86ECE27059EB}" dt="2023-11-29T04:13:09.939" v="249"/>
        <pc:sldMkLst>
          <pc:docMk/>
          <pc:sldMk cId="3304562485" sldId="11700"/>
        </pc:sldMkLst>
      </pc:sldChg>
      <pc:sldChg chg="add">
        <pc:chgData name="Msgr. Trevor Murray" userId="d6564771-ca8b-4373-aa26-3cad18547140" providerId="ADAL" clId="{6C385A6C-B3C6-7746-8A01-86ECE27059EB}" dt="2023-11-29T04:13:09.939" v="249"/>
        <pc:sldMkLst>
          <pc:docMk/>
          <pc:sldMk cId="3226361935" sldId="11701"/>
        </pc:sldMkLst>
      </pc:sldChg>
      <pc:sldChg chg="add">
        <pc:chgData name="Msgr. Trevor Murray" userId="d6564771-ca8b-4373-aa26-3cad18547140" providerId="ADAL" clId="{6C385A6C-B3C6-7746-8A01-86ECE27059EB}" dt="2023-11-29T04:13:09.939" v="249"/>
        <pc:sldMkLst>
          <pc:docMk/>
          <pc:sldMk cId="1302301344" sldId="11702"/>
        </pc:sldMkLst>
      </pc:sldChg>
      <pc:sldChg chg="add mod modShow">
        <pc:chgData name="Msgr. Trevor Murray" userId="d6564771-ca8b-4373-aa26-3cad18547140" providerId="ADAL" clId="{6C385A6C-B3C6-7746-8A01-86ECE27059EB}" dt="2023-12-02T19:00:56.906" v="1228" actId="729"/>
        <pc:sldMkLst>
          <pc:docMk/>
          <pc:sldMk cId="563504106" sldId="11703"/>
        </pc:sldMkLst>
      </pc:sldChg>
      <pc:sldChg chg="add mod modShow">
        <pc:chgData name="Msgr. Trevor Murray" userId="d6564771-ca8b-4373-aa26-3cad18547140" providerId="ADAL" clId="{6C385A6C-B3C6-7746-8A01-86ECE27059EB}" dt="2023-12-02T19:00:56.906" v="1228" actId="729"/>
        <pc:sldMkLst>
          <pc:docMk/>
          <pc:sldMk cId="1801828337" sldId="11704"/>
        </pc:sldMkLst>
      </pc:sldChg>
      <pc:sldChg chg="add mod modShow">
        <pc:chgData name="Msgr. Trevor Murray" userId="d6564771-ca8b-4373-aa26-3cad18547140" providerId="ADAL" clId="{6C385A6C-B3C6-7746-8A01-86ECE27059EB}" dt="2023-12-02T19:00:56.906" v="1228" actId="729"/>
        <pc:sldMkLst>
          <pc:docMk/>
          <pc:sldMk cId="3189843560" sldId="11705"/>
        </pc:sldMkLst>
      </pc:sldChg>
      <pc:sldChg chg="add mod modShow">
        <pc:chgData name="Msgr. Trevor Murray" userId="d6564771-ca8b-4373-aa26-3cad18547140" providerId="ADAL" clId="{6C385A6C-B3C6-7746-8A01-86ECE27059EB}" dt="2023-12-02T19:00:56.906" v="1228" actId="729"/>
        <pc:sldMkLst>
          <pc:docMk/>
          <pc:sldMk cId="3871832667" sldId="11706"/>
        </pc:sldMkLst>
      </pc:sldChg>
      <pc:sldChg chg="add mod modShow">
        <pc:chgData name="Msgr. Trevor Murray" userId="d6564771-ca8b-4373-aa26-3cad18547140" providerId="ADAL" clId="{6C385A6C-B3C6-7746-8A01-86ECE27059EB}" dt="2023-12-02T19:00:56.906" v="1228" actId="729"/>
        <pc:sldMkLst>
          <pc:docMk/>
          <pc:sldMk cId="3656524460" sldId="11707"/>
        </pc:sldMkLst>
      </pc:sldChg>
      <pc:sldChg chg="add modTransition">
        <pc:chgData name="Msgr. Trevor Murray" userId="d6564771-ca8b-4373-aa26-3cad18547140" providerId="ADAL" clId="{6C385A6C-B3C6-7746-8A01-86ECE27059EB}" dt="2023-11-29T04:27:30.664" v="252"/>
        <pc:sldMkLst>
          <pc:docMk/>
          <pc:sldMk cId="0" sldId="11708"/>
        </pc:sldMkLst>
      </pc:sldChg>
      <pc:sldChg chg="add">
        <pc:chgData name="Msgr. Trevor Murray" userId="d6564771-ca8b-4373-aa26-3cad18547140" providerId="ADAL" clId="{6C385A6C-B3C6-7746-8A01-86ECE27059EB}" dt="2023-11-29T22:17:07.241" v="367" actId="2890"/>
        <pc:sldMkLst>
          <pc:docMk/>
          <pc:sldMk cId="3150077236" sldId="11709"/>
        </pc:sldMkLst>
      </pc:sldChg>
      <pc:sldChg chg="delSp add del mod">
        <pc:chgData name="Msgr. Trevor Murray" userId="d6564771-ca8b-4373-aa26-3cad18547140" providerId="ADAL" clId="{6C385A6C-B3C6-7746-8A01-86ECE27059EB}" dt="2023-11-29T22:22:15.657" v="376" actId="2696"/>
        <pc:sldMkLst>
          <pc:docMk/>
          <pc:sldMk cId="1381389413" sldId="11710"/>
        </pc:sldMkLst>
      </pc:sldChg>
      <pc:sldChg chg="addSp delSp modSp add mod">
        <pc:chgData name="Msgr. Trevor Murray" userId="d6564771-ca8b-4373-aa26-3cad18547140" providerId="ADAL" clId="{6C385A6C-B3C6-7746-8A01-86ECE27059EB}" dt="2023-12-02T02:26:17.319" v="408" actId="26606"/>
        <pc:sldMkLst>
          <pc:docMk/>
          <pc:sldMk cId="2118274849" sldId="11710"/>
        </pc:sldMkLst>
      </pc:sldChg>
      <pc:sldChg chg="addSp delSp modSp add mod ord">
        <pc:chgData name="Msgr. Trevor Murray" userId="d6564771-ca8b-4373-aa26-3cad18547140" providerId="ADAL" clId="{6C385A6C-B3C6-7746-8A01-86ECE27059EB}" dt="2023-12-02T16:50:20.362" v="424" actId="20578"/>
        <pc:sldMkLst>
          <pc:docMk/>
          <pc:sldMk cId="643755787" sldId="11711"/>
        </pc:sldMkLst>
      </pc:sldChg>
      <pc:sldChg chg="addSp delSp modSp add mod">
        <pc:chgData name="Msgr. Trevor Murray" userId="d6564771-ca8b-4373-aa26-3cad18547140" providerId="ADAL" clId="{6C385A6C-B3C6-7746-8A01-86ECE27059EB}" dt="2023-12-02T02:25:18.756" v="399" actId="26606"/>
        <pc:sldMkLst>
          <pc:docMk/>
          <pc:sldMk cId="1983682130" sldId="11712"/>
        </pc:sldMkLst>
      </pc:sldChg>
      <pc:sldChg chg="addSp delSp modSp add mod">
        <pc:chgData name="Msgr. Trevor Murray" userId="d6564771-ca8b-4373-aa26-3cad18547140" providerId="ADAL" clId="{6C385A6C-B3C6-7746-8A01-86ECE27059EB}" dt="2023-12-02T02:25:36.949" v="405" actId="26606"/>
        <pc:sldMkLst>
          <pc:docMk/>
          <pc:sldMk cId="1400416941" sldId="11713"/>
        </pc:sldMkLst>
      </pc:sldChg>
      <pc:sldChg chg="addSp delSp modSp add mod">
        <pc:chgData name="Msgr. Trevor Murray" userId="d6564771-ca8b-4373-aa26-3cad18547140" providerId="ADAL" clId="{6C385A6C-B3C6-7746-8A01-86ECE27059EB}" dt="2023-12-02T16:50:06.905" v="423" actId="26606"/>
        <pc:sldMkLst>
          <pc:docMk/>
          <pc:sldMk cId="2726661850" sldId="11714"/>
        </pc:sldMkLst>
      </pc:sldChg>
      <pc:sldChg chg="modSp add del mod setBg">
        <pc:chgData name="Msgr. Trevor Murray" userId="d6564771-ca8b-4373-aa26-3cad18547140" providerId="ADAL" clId="{6C385A6C-B3C6-7746-8A01-86ECE27059EB}" dt="2023-12-02T16:54:30.842" v="460" actId="1076"/>
        <pc:sldMkLst>
          <pc:docMk/>
          <pc:sldMk cId="2327779731" sldId="11726"/>
        </pc:sldMkLst>
      </pc:sldChg>
      <pc:sldChg chg="modSp add del mod setBg modAnim">
        <pc:chgData name="Msgr. Trevor Murray" userId="d6564771-ca8b-4373-aa26-3cad18547140" providerId="ADAL" clId="{6C385A6C-B3C6-7746-8A01-86ECE27059EB}" dt="2023-12-02T17:05:26.629" v="560" actId="1076"/>
        <pc:sldMkLst>
          <pc:docMk/>
          <pc:sldMk cId="1021005027" sldId="11728"/>
        </pc:sldMkLst>
      </pc:sldChg>
      <pc:sldChg chg="add del setBg">
        <pc:chgData name="Msgr. Trevor Murray" userId="d6564771-ca8b-4373-aa26-3cad18547140" providerId="ADAL" clId="{6C385A6C-B3C6-7746-8A01-86ECE27059EB}" dt="2023-12-02T16:49:10.292" v="417"/>
        <pc:sldMkLst>
          <pc:docMk/>
          <pc:sldMk cId="4007597117" sldId="11729"/>
        </pc:sldMkLst>
      </pc:sldChg>
      <pc:sldChg chg="modSp add del mod">
        <pc:chgData name="Msgr. Trevor Murray" userId="d6564771-ca8b-4373-aa26-3cad18547140" providerId="ADAL" clId="{6C385A6C-B3C6-7746-8A01-86ECE27059EB}" dt="2023-12-02T17:09:12.538" v="580" actId="1076"/>
        <pc:sldMkLst>
          <pc:docMk/>
          <pc:sldMk cId="3577565937" sldId="11730"/>
        </pc:sldMkLst>
      </pc:sldChg>
      <pc:sldChg chg="add del setBg">
        <pc:chgData name="Msgr. Trevor Murray" userId="d6564771-ca8b-4373-aa26-3cad18547140" providerId="ADAL" clId="{6C385A6C-B3C6-7746-8A01-86ECE27059EB}" dt="2023-12-02T16:49:10.292" v="417"/>
        <pc:sldMkLst>
          <pc:docMk/>
          <pc:sldMk cId="1252880174" sldId="11731"/>
        </pc:sldMkLst>
      </pc:sldChg>
      <pc:sldChg chg="add del setBg">
        <pc:chgData name="Msgr. Trevor Murray" userId="d6564771-ca8b-4373-aa26-3cad18547140" providerId="ADAL" clId="{6C385A6C-B3C6-7746-8A01-86ECE27059EB}" dt="2023-12-02T16:54:56.113" v="462" actId="2696"/>
        <pc:sldMkLst>
          <pc:docMk/>
          <pc:sldMk cId="1712499482" sldId="11732"/>
        </pc:sldMkLst>
      </pc:sldChg>
      <pc:sldChg chg="delSp modSp add del mod setBg delAnim">
        <pc:chgData name="Msgr. Trevor Murray" userId="d6564771-ca8b-4373-aa26-3cad18547140" providerId="ADAL" clId="{6C385A6C-B3C6-7746-8A01-86ECE27059EB}" dt="2023-12-02T17:05:50.624" v="563" actId="1076"/>
        <pc:sldMkLst>
          <pc:docMk/>
          <pc:sldMk cId="250094720" sldId="11733"/>
        </pc:sldMkLst>
      </pc:sldChg>
      <pc:sldChg chg="addSp modSp add del mod setBg">
        <pc:chgData name="Msgr. Trevor Murray" userId="d6564771-ca8b-4373-aa26-3cad18547140" providerId="ADAL" clId="{6C385A6C-B3C6-7746-8A01-86ECE27059EB}" dt="2023-12-02T16:57:57.388" v="482" actId="1076"/>
        <pc:sldMkLst>
          <pc:docMk/>
          <pc:sldMk cId="2958763026" sldId="11735"/>
        </pc:sldMkLst>
      </pc:sldChg>
      <pc:sldChg chg="add del setBg">
        <pc:chgData name="Msgr. Trevor Murray" userId="d6564771-ca8b-4373-aa26-3cad18547140" providerId="ADAL" clId="{6C385A6C-B3C6-7746-8A01-86ECE27059EB}" dt="2023-12-02T17:06:45.311" v="569" actId="2696"/>
        <pc:sldMkLst>
          <pc:docMk/>
          <pc:sldMk cId="2700349028" sldId="11736"/>
        </pc:sldMkLst>
      </pc:sldChg>
      <pc:sldChg chg="add del">
        <pc:chgData name="Msgr. Trevor Murray" userId="d6564771-ca8b-4373-aa26-3cad18547140" providerId="ADAL" clId="{6C385A6C-B3C6-7746-8A01-86ECE27059EB}" dt="2023-12-02T16:49:10.292" v="417"/>
        <pc:sldMkLst>
          <pc:docMk/>
          <pc:sldMk cId="3883103686" sldId="11738"/>
        </pc:sldMkLst>
      </pc:sldChg>
      <pc:sldChg chg="addSp delSp modSp add del mod">
        <pc:chgData name="Msgr. Trevor Murray" userId="d6564771-ca8b-4373-aa26-3cad18547140" providerId="ADAL" clId="{6C385A6C-B3C6-7746-8A01-86ECE27059EB}" dt="2023-12-02T17:08:37.015" v="577" actId="1076"/>
        <pc:sldMkLst>
          <pc:docMk/>
          <pc:sldMk cId="4228774802" sldId="11739"/>
        </pc:sldMkLst>
      </pc:sldChg>
      <pc:sldChg chg="add del setBg">
        <pc:chgData name="Msgr. Trevor Murray" userId="d6564771-ca8b-4373-aa26-3cad18547140" providerId="ADAL" clId="{6C385A6C-B3C6-7746-8A01-86ECE27059EB}" dt="2023-12-02T16:49:10.292" v="417"/>
        <pc:sldMkLst>
          <pc:docMk/>
          <pc:sldMk cId="2128659860" sldId="11740"/>
        </pc:sldMkLst>
      </pc:sldChg>
      <pc:sldChg chg="modSp add del setBg">
        <pc:chgData name="Msgr. Trevor Murray" userId="d6564771-ca8b-4373-aa26-3cad18547140" providerId="ADAL" clId="{6C385A6C-B3C6-7746-8A01-86ECE27059EB}" dt="2023-12-02T17:06:15.473" v="565" actId="947"/>
        <pc:sldMkLst>
          <pc:docMk/>
          <pc:sldMk cId="3478835750" sldId="11743"/>
        </pc:sldMkLst>
      </pc:sldChg>
      <pc:sldChg chg="add del">
        <pc:chgData name="Msgr. Trevor Murray" userId="d6564771-ca8b-4373-aa26-3cad18547140" providerId="ADAL" clId="{6C385A6C-B3C6-7746-8A01-86ECE27059EB}" dt="2023-12-02T17:09:21.446" v="581" actId="2696"/>
        <pc:sldMkLst>
          <pc:docMk/>
          <pc:sldMk cId="501180027" sldId="11744"/>
        </pc:sldMkLst>
      </pc:sldChg>
      <pc:sldChg chg="add del">
        <pc:chgData name="Msgr. Trevor Murray" userId="d6564771-ca8b-4373-aa26-3cad18547140" providerId="ADAL" clId="{6C385A6C-B3C6-7746-8A01-86ECE27059EB}" dt="2023-12-02T17:09:22.748" v="582" actId="2696"/>
        <pc:sldMkLst>
          <pc:docMk/>
          <pc:sldMk cId="3879341753" sldId="11745"/>
        </pc:sldMkLst>
      </pc:sldChg>
      <pc:sldChg chg="modSp add del mod setBg">
        <pc:chgData name="Msgr. Trevor Murray" userId="d6564771-ca8b-4373-aa26-3cad18547140" providerId="ADAL" clId="{6C385A6C-B3C6-7746-8A01-86ECE27059EB}" dt="2023-12-02T16:54:36.849" v="461" actId="1076"/>
        <pc:sldMkLst>
          <pc:docMk/>
          <pc:sldMk cId="3934949827" sldId="11746"/>
        </pc:sldMkLst>
      </pc:sldChg>
      <pc:sldChg chg="modSp add del mod modAnim">
        <pc:chgData name="Msgr. Trevor Murray" userId="d6564771-ca8b-4373-aa26-3cad18547140" providerId="ADAL" clId="{6C385A6C-B3C6-7746-8A01-86ECE27059EB}" dt="2023-12-02T17:28:07.553" v="755" actId="207"/>
        <pc:sldMkLst>
          <pc:docMk/>
          <pc:sldMk cId="4092736832" sldId="11747"/>
        </pc:sldMkLst>
      </pc:sldChg>
      <pc:sldChg chg="add del">
        <pc:chgData name="Msgr. Trevor Murray" userId="d6564771-ca8b-4373-aa26-3cad18547140" providerId="ADAL" clId="{6C385A6C-B3C6-7746-8A01-86ECE27059EB}" dt="2023-12-02T17:12:58.903" v="623" actId="2696"/>
        <pc:sldMkLst>
          <pc:docMk/>
          <pc:sldMk cId="2006556239" sldId="11748"/>
        </pc:sldMkLst>
      </pc:sldChg>
      <pc:sldChg chg="add del">
        <pc:chgData name="Msgr. Trevor Murray" userId="d6564771-ca8b-4373-aa26-3cad18547140" providerId="ADAL" clId="{6C385A6C-B3C6-7746-8A01-86ECE27059EB}" dt="2023-12-02T17:09:37.493" v="583" actId="2696"/>
        <pc:sldMkLst>
          <pc:docMk/>
          <pc:sldMk cId="3652621489" sldId="11749"/>
        </pc:sldMkLst>
      </pc:sldChg>
      <pc:sldChg chg="addSp delSp modSp add del mod setBg">
        <pc:chgData name="Msgr. Trevor Murray" userId="d6564771-ca8b-4373-aa26-3cad18547140" providerId="ADAL" clId="{6C385A6C-B3C6-7746-8A01-86ECE27059EB}" dt="2023-12-02T17:29:23.988" v="765" actId="1076"/>
        <pc:sldMkLst>
          <pc:docMk/>
          <pc:sldMk cId="2713499169" sldId="11750"/>
        </pc:sldMkLst>
      </pc:sldChg>
      <pc:sldChg chg="add del">
        <pc:chgData name="Msgr. Trevor Murray" userId="d6564771-ca8b-4373-aa26-3cad18547140" providerId="ADAL" clId="{6C385A6C-B3C6-7746-8A01-86ECE27059EB}" dt="2023-12-02T17:09:56.301" v="584" actId="2696"/>
        <pc:sldMkLst>
          <pc:docMk/>
          <pc:sldMk cId="411932909" sldId="11751"/>
        </pc:sldMkLst>
      </pc:sldChg>
      <pc:sldChg chg="add">
        <pc:chgData name="Msgr. Trevor Murray" userId="d6564771-ca8b-4373-aa26-3cad18547140" providerId="ADAL" clId="{6C385A6C-B3C6-7746-8A01-86ECE27059EB}" dt="2023-12-02T16:49:51.182" v="418" actId="2890"/>
        <pc:sldMkLst>
          <pc:docMk/>
          <pc:sldMk cId="72191385" sldId="11752"/>
        </pc:sldMkLst>
      </pc:sldChg>
      <pc:sldChg chg="add">
        <pc:chgData name="Msgr. Trevor Murray" userId="d6564771-ca8b-4373-aa26-3cad18547140" providerId="ADAL" clId="{6C385A6C-B3C6-7746-8A01-86ECE27059EB}" dt="2023-12-02T16:52:14.850" v="425"/>
        <pc:sldMkLst>
          <pc:docMk/>
          <pc:sldMk cId="91995032" sldId="11753"/>
        </pc:sldMkLst>
      </pc:sldChg>
      <pc:sldChg chg="modSp add del mod">
        <pc:chgData name="Msgr. Trevor Murray" userId="d6564771-ca8b-4373-aa26-3cad18547140" providerId="ADAL" clId="{6C385A6C-B3C6-7746-8A01-86ECE27059EB}" dt="2023-12-02T17:34:06.589" v="816" actId="2696"/>
        <pc:sldMkLst>
          <pc:docMk/>
          <pc:sldMk cId="3375791245" sldId="11754"/>
        </pc:sldMkLst>
      </pc:sldChg>
      <pc:sldChg chg="addSp delSp modSp add mod delAnim modAnim">
        <pc:chgData name="Msgr. Trevor Murray" userId="d6564771-ca8b-4373-aa26-3cad18547140" providerId="ADAL" clId="{6C385A6C-B3C6-7746-8A01-86ECE27059EB}" dt="2023-12-02T17:03:59.853" v="556" actId="478"/>
        <pc:sldMkLst>
          <pc:docMk/>
          <pc:sldMk cId="3172272402" sldId="11755"/>
        </pc:sldMkLst>
      </pc:sldChg>
      <pc:sldChg chg="modSp add mod modAnim">
        <pc:chgData name="Msgr. Trevor Murray" userId="d6564771-ca8b-4373-aa26-3cad18547140" providerId="ADAL" clId="{6C385A6C-B3C6-7746-8A01-86ECE27059EB}" dt="2023-12-02T17:03:56.257" v="555"/>
        <pc:sldMkLst>
          <pc:docMk/>
          <pc:sldMk cId="3602271755" sldId="11756"/>
        </pc:sldMkLst>
      </pc:sldChg>
      <pc:sldChg chg="add del setBg">
        <pc:chgData name="Msgr. Trevor Murray" userId="d6564771-ca8b-4373-aa26-3cad18547140" providerId="ADAL" clId="{6C385A6C-B3C6-7746-8A01-86ECE27059EB}" dt="2023-12-02T17:06:42.197" v="567"/>
        <pc:sldMkLst>
          <pc:docMk/>
          <pc:sldMk cId="972306483" sldId="11757"/>
        </pc:sldMkLst>
      </pc:sldChg>
      <pc:sldChg chg="add del">
        <pc:chgData name="Msgr. Trevor Murray" userId="d6564771-ca8b-4373-aa26-3cad18547140" providerId="ADAL" clId="{6C385A6C-B3C6-7746-8A01-86ECE27059EB}" dt="2023-12-02T17:33:54.903" v="812" actId="2696"/>
        <pc:sldMkLst>
          <pc:docMk/>
          <pc:sldMk cId="2983607495" sldId="11757"/>
        </pc:sldMkLst>
      </pc:sldChg>
      <pc:sldChg chg="addSp delSp modSp add mod delAnim modAnim">
        <pc:chgData name="Msgr. Trevor Murray" userId="d6564771-ca8b-4373-aa26-3cad18547140" providerId="ADAL" clId="{6C385A6C-B3C6-7746-8A01-86ECE27059EB}" dt="2023-12-02T17:28:15.788" v="756" actId="207"/>
        <pc:sldMkLst>
          <pc:docMk/>
          <pc:sldMk cId="2469887657" sldId="11758"/>
        </pc:sldMkLst>
      </pc:sldChg>
      <pc:sldChg chg="modSp add del mod setBg">
        <pc:chgData name="Msgr. Trevor Murray" userId="d6564771-ca8b-4373-aa26-3cad18547140" providerId="ADAL" clId="{6C385A6C-B3C6-7746-8A01-86ECE27059EB}" dt="2023-12-02T17:26:59.667" v="747" actId="2696"/>
        <pc:sldMkLst>
          <pc:docMk/>
          <pc:sldMk cId="322550334" sldId="11759"/>
        </pc:sldMkLst>
      </pc:sldChg>
      <pc:sldChg chg="modSp add mod setBg">
        <pc:chgData name="Msgr. Trevor Murray" userId="d6564771-ca8b-4373-aa26-3cad18547140" providerId="ADAL" clId="{6C385A6C-B3C6-7746-8A01-86ECE27059EB}" dt="2023-12-02T17:31:46.981" v="802"/>
        <pc:sldMkLst>
          <pc:docMk/>
          <pc:sldMk cId="2567526315" sldId="11760"/>
        </pc:sldMkLst>
      </pc:sldChg>
      <pc:sldChg chg="modSp add mod">
        <pc:chgData name="Msgr. Trevor Murray" userId="d6564771-ca8b-4373-aa26-3cad18547140" providerId="ADAL" clId="{6C385A6C-B3C6-7746-8A01-86ECE27059EB}" dt="2023-12-02T17:29:54.580" v="791" actId="20577"/>
        <pc:sldMkLst>
          <pc:docMk/>
          <pc:sldMk cId="2710990289" sldId="11761"/>
        </pc:sldMkLst>
      </pc:sldChg>
      <pc:sldChg chg="addSp delSp modSp add mod">
        <pc:chgData name="Msgr. Trevor Murray" userId="d6564771-ca8b-4373-aa26-3cad18547140" providerId="ADAL" clId="{6C385A6C-B3C6-7746-8A01-86ECE27059EB}" dt="2023-12-02T17:31:17.553" v="801" actId="1076"/>
        <pc:sldMkLst>
          <pc:docMk/>
          <pc:sldMk cId="1820369471" sldId="11762"/>
        </pc:sldMkLst>
      </pc:sldChg>
      <pc:sldChg chg="add del setBg">
        <pc:chgData name="Msgr. Trevor Murray" userId="d6564771-ca8b-4373-aa26-3cad18547140" providerId="ADAL" clId="{6C385A6C-B3C6-7746-8A01-86ECE27059EB}" dt="2023-12-02T17:32:59.719" v="804"/>
        <pc:sldMkLst>
          <pc:docMk/>
          <pc:sldMk cId="473457156" sldId="11763"/>
        </pc:sldMkLst>
      </pc:sldChg>
      <pc:sldChg chg="modSp add mod setBg">
        <pc:chgData name="Msgr. Trevor Murray" userId="d6564771-ca8b-4373-aa26-3cad18547140" providerId="ADAL" clId="{6C385A6C-B3C6-7746-8A01-86ECE27059EB}" dt="2023-12-02T17:33:32.291" v="808"/>
        <pc:sldMkLst>
          <pc:docMk/>
          <pc:sldMk cId="2767610732" sldId="11763"/>
        </pc:sldMkLst>
      </pc:sldChg>
      <pc:sldChg chg="add">
        <pc:chgData name="Msgr. Trevor Murray" userId="d6564771-ca8b-4373-aa26-3cad18547140" providerId="ADAL" clId="{6C385A6C-B3C6-7746-8A01-86ECE27059EB}" dt="2023-12-02T17:33:52.429" v="811"/>
        <pc:sldMkLst>
          <pc:docMk/>
          <pc:sldMk cId="1666986069" sldId="11764"/>
        </pc:sldMkLst>
      </pc:sldChg>
      <pc:sldChg chg="add del setBg">
        <pc:chgData name="Msgr. Trevor Murray" userId="d6564771-ca8b-4373-aa26-3cad18547140" providerId="ADAL" clId="{6C385A6C-B3C6-7746-8A01-86ECE27059EB}" dt="2023-12-02T17:33:52.358" v="810"/>
        <pc:sldMkLst>
          <pc:docMk/>
          <pc:sldMk cId="3282235339" sldId="11764"/>
        </pc:sldMkLst>
      </pc:sldChg>
      <pc:sldChg chg="add">
        <pc:chgData name="Msgr. Trevor Murray" userId="d6564771-ca8b-4373-aa26-3cad18547140" providerId="ADAL" clId="{6C385A6C-B3C6-7746-8A01-86ECE27059EB}" dt="2023-12-02T17:34:04.643" v="815"/>
        <pc:sldMkLst>
          <pc:docMk/>
          <pc:sldMk cId="1859865699" sldId="11765"/>
        </pc:sldMkLst>
      </pc:sldChg>
      <pc:sldChg chg="add del setBg">
        <pc:chgData name="Msgr. Trevor Murray" userId="d6564771-ca8b-4373-aa26-3cad18547140" providerId="ADAL" clId="{6C385A6C-B3C6-7746-8A01-86ECE27059EB}" dt="2023-12-02T17:34:04.579" v="814"/>
        <pc:sldMkLst>
          <pc:docMk/>
          <pc:sldMk cId="4199671762" sldId="11765"/>
        </pc:sldMkLst>
      </pc:sldChg>
      <pc:sldChg chg="add">
        <pc:chgData name="Msgr. Trevor Murray" userId="d6564771-ca8b-4373-aa26-3cad18547140" providerId="ADAL" clId="{6C385A6C-B3C6-7746-8A01-86ECE27059EB}" dt="2023-12-02T18:09:53.121" v="817" actId="2890"/>
        <pc:sldMkLst>
          <pc:docMk/>
          <pc:sldMk cId="4027257413" sldId="11766"/>
        </pc:sldMkLst>
      </pc:sldChg>
      <pc:sldChg chg="addSp delSp modSp add mod ord">
        <pc:chgData name="Msgr. Trevor Murray" userId="d6564771-ca8b-4373-aa26-3cad18547140" providerId="ADAL" clId="{6C385A6C-B3C6-7746-8A01-86ECE27059EB}" dt="2023-12-02T18:17:21.747" v="1211" actId="1076"/>
        <pc:sldMkLst>
          <pc:docMk/>
          <pc:sldMk cId="3471387614" sldId="11767"/>
        </pc:sldMkLst>
      </pc:sldChg>
      <pc:sldChg chg="addSp delSp modSp add mod ord">
        <pc:chgData name="Msgr. Trevor Murray" userId="d6564771-ca8b-4373-aa26-3cad18547140" providerId="ADAL" clId="{6C385A6C-B3C6-7746-8A01-86ECE27059EB}" dt="2023-12-02T18:18:34.637" v="1217" actId="14100"/>
        <pc:sldMkLst>
          <pc:docMk/>
          <pc:sldMk cId="2221534757" sldId="11768"/>
        </pc:sldMkLst>
      </pc:sldChg>
      <pc:sldChg chg="addSp delSp modSp add mod">
        <pc:chgData name="Msgr. Trevor Murray" userId="d6564771-ca8b-4373-aa26-3cad18547140" providerId="ADAL" clId="{6C385A6C-B3C6-7746-8A01-86ECE27059EB}" dt="2023-12-02T18:18:56.568" v="1221" actId="14100"/>
        <pc:sldMkLst>
          <pc:docMk/>
          <pc:sldMk cId="1178633556" sldId="11769"/>
        </pc:sldMkLst>
      </pc:sldChg>
      <pc:sldChg chg="addSp delSp modSp add mod">
        <pc:chgData name="Msgr. Trevor Murray" userId="d6564771-ca8b-4373-aa26-3cad18547140" providerId="ADAL" clId="{6C385A6C-B3C6-7746-8A01-86ECE27059EB}" dt="2023-12-02T18:19:18.980" v="1225" actId="14100"/>
        <pc:sldMkLst>
          <pc:docMk/>
          <pc:sldMk cId="4177043984" sldId="11770"/>
        </pc:sldMkLst>
      </pc:sldChg>
    </pc:docChg>
  </pc:docChgLst>
  <pc:docChgLst>
    <pc:chgData name="Msgr. Trevor Murray" userId="d6564771-ca8b-4373-aa26-3cad18547140" providerId="ADAL" clId="{E72D7645-A5E8-0E4F-B2F6-DE73301BAE81}"/>
    <pc:docChg chg="undo custSel addSld delSld modSld sldOrd">
      <pc:chgData name="Msgr. Trevor Murray" userId="d6564771-ca8b-4373-aa26-3cad18547140" providerId="ADAL" clId="{E72D7645-A5E8-0E4F-B2F6-DE73301BAE81}" dt="2023-09-30T18:56:54.102" v="503"/>
      <pc:docMkLst>
        <pc:docMk/>
      </pc:docMkLst>
      <pc:sldChg chg="add">
        <pc:chgData name="Msgr. Trevor Murray" userId="d6564771-ca8b-4373-aa26-3cad18547140" providerId="ADAL" clId="{E72D7645-A5E8-0E4F-B2F6-DE73301BAE81}" dt="2023-09-27T21:09:27.137" v="460"/>
        <pc:sldMkLst>
          <pc:docMk/>
          <pc:sldMk cId="4091189979" sldId="257"/>
        </pc:sldMkLst>
      </pc:sldChg>
      <pc:sldChg chg="del">
        <pc:chgData name="Msgr. Trevor Murray" userId="d6564771-ca8b-4373-aa26-3cad18547140" providerId="ADAL" clId="{E72D7645-A5E8-0E4F-B2F6-DE73301BAE81}" dt="2023-09-25T04:17:53.347" v="108" actId="2696"/>
        <pc:sldMkLst>
          <pc:docMk/>
          <pc:sldMk cId="2795395184" sldId="261"/>
        </pc:sldMkLst>
      </pc:sldChg>
      <pc:sldChg chg="add del modTransition">
        <pc:chgData name="Msgr. Trevor Murray" userId="d6564771-ca8b-4373-aa26-3cad18547140" providerId="ADAL" clId="{E72D7645-A5E8-0E4F-B2F6-DE73301BAE81}" dt="2023-09-25T04:47:25.198" v="191" actId="2696"/>
        <pc:sldMkLst>
          <pc:docMk/>
          <pc:sldMk cId="2888493840" sldId="261"/>
        </pc:sldMkLst>
      </pc:sldChg>
      <pc:sldChg chg="del">
        <pc:chgData name="Msgr. Trevor Murray" userId="d6564771-ca8b-4373-aa26-3cad18547140" providerId="ADAL" clId="{E72D7645-A5E8-0E4F-B2F6-DE73301BAE81}" dt="2023-09-25T04:46:53.980" v="182" actId="2696"/>
        <pc:sldMkLst>
          <pc:docMk/>
          <pc:sldMk cId="3730998254" sldId="262"/>
        </pc:sldMkLst>
      </pc:sldChg>
      <pc:sldChg chg="add del modTransition">
        <pc:chgData name="Msgr. Trevor Murray" userId="d6564771-ca8b-4373-aa26-3cad18547140" providerId="ADAL" clId="{E72D7645-A5E8-0E4F-B2F6-DE73301BAE81}" dt="2023-09-25T04:47:18.073" v="185"/>
        <pc:sldMkLst>
          <pc:docMk/>
          <pc:sldMk cId="330341851" sldId="263"/>
        </pc:sldMkLst>
      </pc:sldChg>
      <pc:sldChg chg="del">
        <pc:chgData name="Msgr. Trevor Murray" userId="d6564771-ca8b-4373-aa26-3cad18547140" providerId="ADAL" clId="{E72D7645-A5E8-0E4F-B2F6-DE73301BAE81}" dt="2023-09-25T04:46:52.235" v="179" actId="2696"/>
        <pc:sldMkLst>
          <pc:docMk/>
          <pc:sldMk cId="646635879" sldId="263"/>
        </pc:sldMkLst>
      </pc:sldChg>
      <pc:sldChg chg="del">
        <pc:chgData name="Msgr. Trevor Murray" userId="d6564771-ca8b-4373-aa26-3cad18547140" providerId="ADAL" clId="{E72D7645-A5E8-0E4F-B2F6-DE73301BAE81}" dt="2023-09-25T04:46:52.628" v="180" actId="2696"/>
        <pc:sldMkLst>
          <pc:docMk/>
          <pc:sldMk cId="2601025915" sldId="264"/>
        </pc:sldMkLst>
      </pc:sldChg>
      <pc:sldChg chg="del">
        <pc:chgData name="Msgr. Trevor Murray" userId="d6564771-ca8b-4373-aa26-3cad18547140" providerId="ADAL" clId="{E72D7645-A5E8-0E4F-B2F6-DE73301BAE81}" dt="2023-09-25T04:46:53.070" v="181" actId="2696"/>
        <pc:sldMkLst>
          <pc:docMk/>
          <pc:sldMk cId="324110196" sldId="265"/>
        </pc:sldMkLst>
      </pc:sldChg>
      <pc:sldChg chg="add del modTransition">
        <pc:chgData name="Msgr. Trevor Murray" userId="d6564771-ca8b-4373-aa26-3cad18547140" providerId="ADAL" clId="{E72D7645-A5E8-0E4F-B2F6-DE73301BAE81}" dt="2023-09-25T04:47:17.998" v="184"/>
        <pc:sldMkLst>
          <pc:docMk/>
          <pc:sldMk cId="710915737" sldId="265"/>
        </pc:sldMkLst>
      </pc:sldChg>
      <pc:sldChg chg="add del">
        <pc:chgData name="Msgr. Trevor Murray" userId="d6564771-ca8b-4373-aa26-3cad18547140" providerId="ADAL" clId="{E72D7645-A5E8-0E4F-B2F6-DE73301BAE81}" dt="2023-09-25T04:49:40.758" v="196" actId="2696"/>
        <pc:sldMkLst>
          <pc:docMk/>
          <pc:sldMk cId="739370335" sldId="265"/>
        </pc:sldMkLst>
      </pc:sldChg>
      <pc:sldChg chg="add modTransition">
        <pc:chgData name="Msgr. Trevor Murray" userId="d6564771-ca8b-4373-aa26-3cad18547140" providerId="ADAL" clId="{E72D7645-A5E8-0E4F-B2F6-DE73301BAE81}" dt="2023-09-30T18:56:54.102" v="503"/>
        <pc:sldMkLst>
          <pc:docMk/>
          <pc:sldMk cId="3260034796" sldId="265"/>
        </pc:sldMkLst>
      </pc:sldChg>
      <pc:sldChg chg="del">
        <pc:chgData name="Msgr. Trevor Murray" userId="d6564771-ca8b-4373-aa26-3cad18547140" providerId="ADAL" clId="{E72D7645-A5E8-0E4F-B2F6-DE73301BAE81}" dt="2023-09-25T04:39:14.769" v="176" actId="2696"/>
        <pc:sldMkLst>
          <pc:docMk/>
          <pc:sldMk cId="37171556" sldId="266"/>
        </pc:sldMkLst>
      </pc:sldChg>
      <pc:sldChg chg="add modTransition">
        <pc:chgData name="Msgr. Trevor Murray" userId="d6564771-ca8b-4373-aa26-3cad18547140" providerId="ADAL" clId="{E72D7645-A5E8-0E4F-B2F6-DE73301BAE81}" dt="2023-09-30T18:56:54.102" v="503"/>
        <pc:sldMkLst>
          <pc:docMk/>
          <pc:sldMk cId="784071853" sldId="266"/>
        </pc:sldMkLst>
      </pc:sldChg>
      <pc:sldChg chg="add del modTransition">
        <pc:chgData name="Msgr. Trevor Murray" userId="d6564771-ca8b-4373-aa26-3cad18547140" providerId="ADAL" clId="{E72D7645-A5E8-0E4F-B2F6-DE73301BAE81}" dt="2023-09-25T04:47:24.755" v="190" actId="2696"/>
        <pc:sldMkLst>
          <pc:docMk/>
          <pc:sldMk cId="4019055419" sldId="266"/>
        </pc:sldMkLst>
      </pc:sldChg>
      <pc:sldChg chg="del">
        <pc:chgData name="Msgr. Trevor Murray" userId="d6564771-ca8b-4373-aa26-3cad18547140" providerId="ADAL" clId="{E72D7645-A5E8-0E4F-B2F6-DE73301BAE81}" dt="2023-09-25T04:39:15.260" v="177" actId="2696"/>
        <pc:sldMkLst>
          <pc:docMk/>
          <pc:sldMk cId="1451228759" sldId="267"/>
        </pc:sldMkLst>
      </pc:sldChg>
      <pc:sldChg chg="add del modTransition">
        <pc:chgData name="Msgr. Trevor Murray" userId="d6564771-ca8b-4373-aa26-3cad18547140" providerId="ADAL" clId="{E72D7645-A5E8-0E4F-B2F6-DE73301BAE81}" dt="2023-09-25T04:47:25.683" v="192" actId="2696"/>
        <pc:sldMkLst>
          <pc:docMk/>
          <pc:sldMk cId="3347737492" sldId="267"/>
        </pc:sldMkLst>
      </pc:sldChg>
      <pc:sldChg chg="del">
        <pc:chgData name="Msgr. Trevor Murray" userId="d6564771-ca8b-4373-aa26-3cad18547140" providerId="ADAL" clId="{E72D7645-A5E8-0E4F-B2F6-DE73301BAE81}" dt="2023-09-25T05:39:02.979" v="269" actId="2696"/>
        <pc:sldMkLst>
          <pc:docMk/>
          <pc:sldMk cId="3051877468" sldId="268"/>
        </pc:sldMkLst>
      </pc:sldChg>
      <pc:sldChg chg="add del modTransition">
        <pc:chgData name="Msgr. Trevor Murray" userId="d6564771-ca8b-4373-aa26-3cad18547140" providerId="ADAL" clId="{E72D7645-A5E8-0E4F-B2F6-DE73301BAE81}" dt="2023-09-25T04:37:34.562" v="168" actId="2696"/>
        <pc:sldMkLst>
          <pc:docMk/>
          <pc:sldMk cId="1171518086" sldId="270"/>
        </pc:sldMkLst>
      </pc:sldChg>
      <pc:sldChg chg="add del modTransition">
        <pc:chgData name="Msgr. Trevor Murray" userId="d6564771-ca8b-4373-aa26-3cad18547140" providerId="ADAL" clId="{E72D7645-A5E8-0E4F-B2F6-DE73301BAE81}" dt="2023-09-25T04:37:35.237" v="170" actId="2696"/>
        <pc:sldMkLst>
          <pc:docMk/>
          <pc:sldMk cId="3887644157" sldId="271"/>
        </pc:sldMkLst>
      </pc:sldChg>
      <pc:sldChg chg="add del modTransition">
        <pc:chgData name="Msgr. Trevor Murray" userId="d6564771-ca8b-4373-aa26-3cad18547140" providerId="ADAL" clId="{E72D7645-A5E8-0E4F-B2F6-DE73301BAE81}" dt="2023-09-25T04:37:36.398" v="172" actId="2696"/>
        <pc:sldMkLst>
          <pc:docMk/>
          <pc:sldMk cId="22657389" sldId="272"/>
        </pc:sldMkLst>
      </pc:sldChg>
      <pc:sldChg chg="add">
        <pc:chgData name="Msgr. Trevor Murray" userId="d6564771-ca8b-4373-aa26-3cad18547140" providerId="ADAL" clId="{E72D7645-A5E8-0E4F-B2F6-DE73301BAE81}" dt="2023-09-25T05:38:56.910" v="262"/>
        <pc:sldMkLst>
          <pc:docMk/>
          <pc:sldMk cId="1019898570" sldId="276"/>
        </pc:sldMkLst>
      </pc:sldChg>
      <pc:sldChg chg="add">
        <pc:chgData name="Msgr. Trevor Murray" userId="d6564771-ca8b-4373-aa26-3cad18547140" providerId="ADAL" clId="{E72D7645-A5E8-0E4F-B2F6-DE73301BAE81}" dt="2023-09-25T05:38:56.910" v="262"/>
        <pc:sldMkLst>
          <pc:docMk/>
          <pc:sldMk cId="2712993623" sldId="277"/>
        </pc:sldMkLst>
      </pc:sldChg>
      <pc:sldChg chg="add">
        <pc:chgData name="Msgr. Trevor Murray" userId="d6564771-ca8b-4373-aa26-3cad18547140" providerId="ADAL" clId="{E72D7645-A5E8-0E4F-B2F6-DE73301BAE81}" dt="2023-09-25T05:38:56.910" v="262"/>
        <pc:sldMkLst>
          <pc:docMk/>
          <pc:sldMk cId="1706225169" sldId="279"/>
        </pc:sldMkLst>
      </pc:sldChg>
      <pc:sldChg chg="add">
        <pc:chgData name="Msgr. Trevor Murray" userId="d6564771-ca8b-4373-aa26-3cad18547140" providerId="ADAL" clId="{E72D7645-A5E8-0E4F-B2F6-DE73301BAE81}" dt="2023-09-25T05:38:56.910" v="262"/>
        <pc:sldMkLst>
          <pc:docMk/>
          <pc:sldMk cId="3732011237" sldId="281"/>
        </pc:sldMkLst>
      </pc:sldChg>
      <pc:sldChg chg="add">
        <pc:chgData name="Msgr. Trevor Murray" userId="d6564771-ca8b-4373-aa26-3cad18547140" providerId="ADAL" clId="{E72D7645-A5E8-0E4F-B2F6-DE73301BAE81}" dt="2023-09-25T05:38:56.910" v="262"/>
        <pc:sldMkLst>
          <pc:docMk/>
          <pc:sldMk cId="1755496971" sldId="282"/>
        </pc:sldMkLst>
      </pc:sldChg>
      <pc:sldChg chg="add">
        <pc:chgData name="Msgr. Trevor Murray" userId="d6564771-ca8b-4373-aa26-3cad18547140" providerId="ADAL" clId="{E72D7645-A5E8-0E4F-B2F6-DE73301BAE81}" dt="2023-09-25T05:38:56.910" v="262"/>
        <pc:sldMkLst>
          <pc:docMk/>
          <pc:sldMk cId="1309692432" sldId="283"/>
        </pc:sldMkLst>
      </pc:sldChg>
      <pc:sldChg chg="add">
        <pc:chgData name="Msgr. Trevor Murray" userId="d6564771-ca8b-4373-aa26-3cad18547140" providerId="ADAL" clId="{E72D7645-A5E8-0E4F-B2F6-DE73301BAE81}" dt="2023-09-25T05:38:56.910" v="262"/>
        <pc:sldMkLst>
          <pc:docMk/>
          <pc:sldMk cId="2096020839" sldId="284"/>
        </pc:sldMkLst>
      </pc:sldChg>
      <pc:sldChg chg="del">
        <pc:chgData name="Msgr. Trevor Murray" userId="d6564771-ca8b-4373-aa26-3cad18547140" providerId="ADAL" clId="{E72D7645-A5E8-0E4F-B2F6-DE73301BAE81}" dt="2023-09-25T05:17:40.412" v="201" actId="2696"/>
        <pc:sldMkLst>
          <pc:docMk/>
          <pc:sldMk cId="1384775025" sldId="438"/>
        </pc:sldMkLst>
      </pc:sldChg>
      <pc:sldChg chg="del">
        <pc:chgData name="Msgr. Trevor Murray" userId="d6564771-ca8b-4373-aa26-3cad18547140" providerId="ADAL" clId="{E72D7645-A5E8-0E4F-B2F6-DE73301BAE81}" dt="2023-09-25T05:17:41.238" v="203" actId="2696"/>
        <pc:sldMkLst>
          <pc:docMk/>
          <pc:sldMk cId="2180751489" sldId="439"/>
        </pc:sldMkLst>
      </pc:sldChg>
      <pc:sldChg chg="del">
        <pc:chgData name="Msgr. Trevor Murray" userId="d6564771-ca8b-4373-aa26-3cad18547140" providerId="ADAL" clId="{E72D7645-A5E8-0E4F-B2F6-DE73301BAE81}" dt="2023-09-25T05:17:42.100" v="205" actId="2696"/>
        <pc:sldMkLst>
          <pc:docMk/>
          <pc:sldMk cId="135643946" sldId="441"/>
        </pc:sldMkLst>
      </pc:sldChg>
      <pc:sldChg chg="del">
        <pc:chgData name="Msgr. Trevor Murray" userId="d6564771-ca8b-4373-aa26-3cad18547140" providerId="ADAL" clId="{E72D7645-A5E8-0E4F-B2F6-DE73301BAE81}" dt="2023-09-25T05:17:40.780" v="202" actId="2696"/>
        <pc:sldMkLst>
          <pc:docMk/>
          <pc:sldMk cId="2379254025" sldId="443"/>
        </pc:sldMkLst>
      </pc:sldChg>
      <pc:sldChg chg="del">
        <pc:chgData name="Msgr. Trevor Murray" userId="d6564771-ca8b-4373-aa26-3cad18547140" providerId="ADAL" clId="{E72D7645-A5E8-0E4F-B2F6-DE73301BAE81}" dt="2023-09-25T05:17:41.684" v="204" actId="2696"/>
        <pc:sldMkLst>
          <pc:docMk/>
          <pc:sldMk cId="2600770917" sldId="444"/>
        </pc:sldMkLst>
      </pc:sldChg>
      <pc:sldChg chg="del">
        <pc:chgData name="Msgr. Trevor Murray" userId="d6564771-ca8b-4373-aa26-3cad18547140" providerId="ADAL" clId="{E72D7645-A5E8-0E4F-B2F6-DE73301BAE81}" dt="2023-09-25T05:17:42.676" v="206" actId="2696"/>
        <pc:sldMkLst>
          <pc:docMk/>
          <pc:sldMk cId="3277634753" sldId="445"/>
        </pc:sldMkLst>
      </pc:sldChg>
      <pc:sldChg chg="addSp delSp modSp mod">
        <pc:chgData name="Msgr. Trevor Murray" userId="d6564771-ca8b-4373-aa26-3cad18547140" providerId="ADAL" clId="{E72D7645-A5E8-0E4F-B2F6-DE73301BAE81}" dt="2023-09-25T05:24:34.758" v="254" actId="1076"/>
        <pc:sldMkLst>
          <pc:docMk/>
          <pc:sldMk cId="0" sldId="7923"/>
        </pc:sldMkLst>
      </pc:sldChg>
      <pc:sldChg chg="addSp delSp modSp mod">
        <pc:chgData name="Msgr. Trevor Murray" userId="d6564771-ca8b-4373-aa26-3cad18547140" providerId="ADAL" clId="{E72D7645-A5E8-0E4F-B2F6-DE73301BAE81}" dt="2023-09-25T05:25:36.477" v="260" actId="1076"/>
        <pc:sldMkLst>
          <pc:docMk/>
          <pc:sldMk cId="0" sldId="7924"/>
        </pc:sldMkLst>
      </pc:sldChg>
      <pc:sldChg chg="modSp mod">
        <pc:chgData name="Msgr. Trevor Murray" userId="d6564771-ca8b-4373-aa26-3cad18547140" providerId="ADAL" clId="{E72D7645-A5E8-0E4F-B2F6-DE73301BAE81}" dt="2023-09-29T00:09:40.471" v="499" actId="20577"/>
        <pc:sldMkLst>
          <pc:docMk/>
          <pc:sldMk cId="0" sldId="8827"/>
        </pc:sldMkLst>
      </pc:sldChg>
      <pc:sldChg chg="addSp delSp modSp mod">
        <pc:chgData name="Msgr. Trevor Murray" userId="d6564771-ca8b-4373-aa26-3cad18547140" providerId="ADAL" clId="{E72D7645-A5E8-0E4F-B2F6-DE73301BAE81}" dt="2023-09-25T05:22:14.625" v="236" actId="6559"/>
        <pc:sldMkLst>
          <pc:docMk/>
          <pc:sldMk cId="542070571" sldId="8971"/>
        </pc:sldMkLst>
      </pc:sldChg>
      <pc:sldChg chg="addSp delSp modSp mod">
        <pc:chgData name="Msgr. Trevor Murray" userId="d6564771-ca8b-4373-aa26-3cad18547140" providerId="ADAL" clId="{E72D7645-A5E8-0E4F-B2F6-DE73301BAE81}" dt="2023-09-25T05:23:33.492" v="248" actId="1076"/>
        <pc:sldMkLst>
          <pc:docMk/>
          <pc:sldMk cId="0" sldId="8972"/>
        </pc:sldMkLst>
      </pc:sldChg>
      <pc:sldChg chg="add">
        <pc:chgData name="Msgr. Trevor Murray" userId="d6564771-ca8b-4373-aa26-3cad18547140" providerId="ADAL" clId="{E72D7645-A5E8-0E4F-B2F6-DE73301BAE81}" dt="2023-09-25T05:17:35.830" v="199"/>
        <pc:sldMkLst>
          <pc:docMk/>
          <pc:sldMk cId="1189556328" sldId="9535"/>
        </pc:sldMkLst>
      </pc:sldChg>
      <pc:sldChg chg="add">
        <pc:chgData name="Msgr. Trevor Murray" userId="d6564771-ca8b-4373-aa26-3cad18547140" providerId="ADAL" clId="{E72D7645-A5E8-0E4F-B2F6-DE73301BAE81}" dt="2023-09-25T05:17:35.830" v="199"/>
        <pc:sldMkLst>
          <pc:docMk/>
          <pc:sldMk cId="0" sldId="9567"/>
        </pc:sldMkLst>
      </pc:sldChg>
      <pc:sldChg chg="add">
        <pc:chgData name="Msgr. Trevor Murray" userId="d6564771-ca8b-4373-aa26-3cad18547140" providerId="ADAL" clId="{E72D7645-A5E8-0E4F-B2F6-DE73301BAE81}" dt="2023-09-25T05:17:35.830" v="199"/>
        <pc:sldMkLst>
          <pc:docMk/>
          <pc:sldMk cId="0" sldId="9569"/>
        </pc:sldMkLst>
      </pc:sldChg>
      <pc:sldChg chg="del">
        <pc:chgData name="Msgr. Trevor Murray" userId="d6564771-ca8b-4373-aa26-3cad18547140" providerId="ADAL" clId="{E72D7645-A5E8-0E4F-B2F6-DE73301BAE81}" dt="2023-09-25T05:17:39.973" v="200" actId="2696"/>
        <pc:sldMkLst>
          <pc:docMk/>
          <pc:sldMk cId="4205835538" sldId="9570"/>
        </pc:sldMkLst>
      </pc:sldChg>
      <pc:sldChg chg="addSp delSp modSp mod">
        <pc:chgData name="Msgr. Trevor Murray" userId="d6564771-ca8b-4373-aa26-3cad18547140" providerId="ADAL" clId="{E72D7645-A5E8-0E4F-B2F6-DE73301BAE81}" dt="2023-09-25T05:18:54.083" v="211" actId="1076"/>
        <pc:sldMkLst>
          <pc:docMk/>
          <pc:sldMk cId="0" sldId="9972"/>
        </pc:sldMkLst>
      </pc:sldChg>
      <pc:sldChg chg="addSp delSp modSp mod setBg">
        <pc:chgData name="Msgr. Trevor Murray" userId="d6564771-ca8b-4373-aa26-3cad18547140" providerId="ADAL" clId="{E72D7645-A5E8-0E4F-B2F6-DE73301BAE81}" dt="2023-09-26T20:15:24.290" v="381" actId="1076"/>
        <pc:sldMkLst>
          <pc:docMk/>
          <pc:sldMk cId="2884146256" sldId="10438"/>
        </pc:sldMkLst>
      </pc:sldChg>
      <pc:sldChg chg="addSp delSp modSp mod">
        <pc:chgData name="Msgr. Trevor Murray" userId="d6564771-ca8b-4373-aa26-3cad18547140" providerId="ADAL" clId="{E72D7645-A5E8-0E4F-B2F6-DE73301BAE81}" dt="2023-09-25T18:47:09.195" v="374" actId="20577"/>
        <pc:sldMkLst>
          <pc:docMk/>
          <pc:sldMk cId="2482007911" sldId="10686"/>
        </pc:sldMkLst>
      </pc:sldChg>
      <pc:sldChg chg="del">
        <pc:chgData name="Msgr. Trevor Murray" userId="d6564771-ca8b-4373-aa26-3cad18547140" providerId="ADAL" clId="{E72D7645-A5E8-0E4F-B2F6-DE73301BAE81}" dt="2023-09-25T04:18:21.702" v="119" actId="2696"/>
        <pc:sldMkLst>
          <pc:docMk/>
          <pc:sldMk cId="1291679803" sldId="10926"/>
        </pc:sldMkLst>
      </pc:sldChg>
      <pc:sldChg chg="del">
        <pc:chgData name="Msgr. Trevor Murray" userId="d6564771-ca8b-4373-aa26-3cad18547140" providerId="ADAL" clId="{E72D7645-A5E8-0E4F-B2F6-DE73301BAE81}" dt="2023-09-25T04:18:19.255" v="118" actId="2696"/>
        <pc:sldMkLst>
          <pc:docMk/>
          <pc:sldMk cId="499534434" sldId="10970"/>
        </pc:sldMkLst>
      </pc:sldChg>
      <pc:sldChg chg="del">
        <pc:chgData name="Msgr. Trevor Murray" userId="d6564771-ca8b-4373-aa26-3cad18547140" providerId="ADAL" clId="{E72D7645-A5E8-0E4F-B2F6-DE73301BAE81}" dt="2023-09-25T04:15:25.806" v="37" actId="2696"/>
        <pc:sldMkLst>
          <pc:docMk/>
          <pc:sldMk cId="3487362408" sldId="10971"/>
        </pc:sldMkLst>
      </pc:sldChg>
      <pc:sldChg chg="del">
        <pc:chgData name="Msgr. Trevor Murray" userId="d6564771-ca8b-4373-aa26-3cad18547140" providerId="ADAL" clId="{E72D7645-A5E8-0E4F-B2F6-DE73301BAE81}" dt="2023-09-25T04:15:31.831" v="40" actId="2696"/>
        <pc:sldMkLst>
          <pc:docMk/>
          <pc:sldMk cId="3314861814" sldId="10972"/>
        </pc:sldMkLst>
      </pc:sldChg>
      <pc:sldChg chg="del">
        <pc:chgData name="Msgr. Trevor Murray" userId="d6564771-ca8b-4373-aa26-3cad18547140" providerId="ADAL" clId="{E72D7645-A5E8-0E4F-B2F6-DE73301BAE81}" dt="2023-09-25T04:15:37.225" v="43" actId="2696"/>
        <pc:sldMkLst>
          <pc:docMk/>
          <pc:sldMk cId="804802137" sldId="10973"/>
        </pc:sldMkLst>
      </pc:sldChg>
      <pc:sldChg chg="del">
        <pc:chgData name="Msgr. Trevor Murray" userId="d6564771-ca8b-4373-aa26-3cad18547140" providerId="ADAL" clId="{E72D7645-A5E8-0E4F-B2F6-DE73301BAE81}" dt="2023-09-25T04:15:46.990" v="47" actId="2696"/>
        <pc:sldMkLst>
          <pc:docMk/>
          <pc:sldMk cId="3662165589" sldId="10974"/>
        </pc:sldMkLst>
      </pc:sldChg>
      <pc:sldChg chg="del">
        <pc:chgData name="Msgr. Trevor Murray" userId="d6564771-ca8b-4373-aa26-3cad18547140" providerId="ADAL" clId="{E72D7645-A5E8-0E4F-B2F6-DE73301BAE81}" dt="2023-09-25T04:15:56.828" v="51" actId="2696"/>
        <pc:sldMkLst>
          <pc:docMk/>
          <pc:sldMk cId="3522869488" sldId="10975"/>
        </pc:sldMkLst>
      </pc:sldChg>
      <pc:sldChg chg="del">
        <pc:chgData name="Msgr. Trevor Murray" userId="d6564771-ca8b-4373-aa26-3cad18547140" providerId="ADAL" clId="{E72D7645-A5E8-0E4F-B2F6-DE73301BAE81}" dt="2023-09-25T04:16:07.825" v="55" actId="2696"/>
        <pc:sldMkLst>
          <pc:docMk/>
          <pc:sldMk cId="2913342666" sldId="10976"/>
        </pc:sldMkLst>
      </pc:sldChg>
      <pc:sldChg chg="del">
        <pc:chgData name="Msgr. Trevor Murray" userId="d6564771-ca8b-4373-aa26-3cad18547140" providerId="ADAL" clId="{E72D7645-A5E8-0E4F-B2F6-DE73301BAE81}" dt="2023-09-25T04:16:13.979" v="58" actId="2696"/>
        <pc:sldMkLst>
          <pc:docMk/>
          <pc:sldMk cId="735183038" sldId="10977"/>
        </pc:sldMkLst>
      </pc:sldChg>
      <pc:sldChg chg="del">
        <pc:chgData name="Msgr. Trevor Murray" userId="d6564771-ca8b-4373-aa26-3cad18547140" providerId="ADAL" clId="{E72D7645-A5E8-0E4F-B2F6-DE73301BAE81}" dt="2023-09-25T04:16:28.878" v="62" actId="2696"/>
        <pc:sldMkLst>
          <pc:docMk/>
          <pc:sldMk cId="1417943766" sldId="10978"/>
        </pc:sldMkLst>
      </pc:sldChg>
      <pc:sldChg chg="del">
        <pc:chgData name="Msgr. Trevor Murray" userId="d6564771-ca8b-4373-aa26-3cad18547140" providerId="ADAL" clId="{E72D7645-A5E8-0E4F-B2F6-DE73301BAE81}" dt="2023-09-25T04:16:31.252" v="63" actId="2696"/>
        <pc:sldMkLst>
          <pc:docMk/>
          <pc:sldMk cId="1752764860" sldId="10979"/>
        </pc:sldMkLst>
      </pc:sldChg>
      <pc:sldChg chg="del">
        <pc:chgData name="Msgr. Trevor Murray" userId="d6564771-ca8b-4373-aa26-3cad18547140" providerId="ADAL" clId="{E72D7645-A5E8-0E4F-B2F6-DE73301BAE81}" dt="2023-09-25T04:16:42.698" v="68" actId="2696"/>
        <pc:sldMkLst>
          <pc:docMk/>
          <pc:sldMk cId="3218444170" sldId="10980"/>
        </pc:sldMkLst>
      </pc:sldChg>
      <pc:sldChg chg="del">
        <pc:chgData name="Msgr. Trevor Murray" userId="d6564771-ca8b-4373-aa26-3cad18547140" providerId="ADAL" clId="{E72D7645-A5E8-0E4F-B2F6-DE73301BAE81}" dt="2023-09-25T04:16:48.536" v="71" actId="2696"/>
        <pc:sldMkLst>
          <pc:docMk/>
          <pc:sldMk cId="2759474777" sldId="10981"/>
        </pc:sldMkLst>
      </pc:sldChg>
      <pc:sldChg chg="del">
        <pc:chgData name="Msgr. Trevor Murray" userId="d6564771-ca8b-4373-aa26-3cad18547140" providerId="ADAL" clId="{E72D7645-A5E8-0E4F-B2F6-DE73301BAE81}" dt="2023-09-25T04:17:02.939" v="81" actId="2696"/>
        <pc:sldMkLst>
          <pc:docMk/>
          <pc:sldMk cId="2334173234" sldId="10982"/>
        </pc:sldMkLst>
      </pc:sldChg>
      <pc:sldChg chg="del">
        <pc:chgData name="Msgr. Trevor Murray" userId="d6564771-ca8b-4373-aa26-3cad18547140" providerId="ADAL" clId="{E72D7645-A5E8-0E4F-B2F6-DE73301BAE81}" dt="2023-09-25T04:17:08.695" v="84" actId="2696"/>
        <pc:sldMkLst>
          <pc:docMk/>
          <pc:sldMk cId="2433588155" sldId="10983"/>
        </pc:sldMkLst>
      </pc:sldChg>
      <pc:sldChg chg="del">
        <pc:chgData name="Msgr. Trevor Murray" userId="d6564771-ca8b-4373-aa26-3cad18547140" providerId="ADAL" clId="{E72D7645-A5E8-0E4F-B2F6-DE73301BAE81}" dt="2023-09-25T04:17:14.122" v="87" actId="2696"/>
        <pc:sldMkLst>
          <pc:docMk/>
          <pc:sldMk cId="1888236405" sldId="10984"/>
        </pc:sldMkLst>
      </pc:sldChg>
      <pc:sldChg chg="del">
        <pc:chgData name="Msgr. Trevor Murray" userId="d6564771-ca8b-4373-aa26-3cad18547140" providerId="ADAL" clId="{E72D7645-A5E8-0E4F-B2F6-DE73301BAE81}" dt="2023-09-25T04:17:20.618" v="90" actId="2696"/>
        <pc:sldMkLst>
          <pc:docMk/>
          <pc:sldMk cId="1081885561" sldId="10985"/>
        </pc:sldMkLst>
      </pc:sldChg>
      <pc:sldChg chg="del">
        <pc:chgData name="Msgr. Trevor Murray" userId="d6564771-ca8b-4373-aa26-3cad18547140" providerId="ADAL" clId="{E72D7645-A5E8-0E4F-B2F6-DE73301BAE81}" dt="2023-09-25T04:17:26.599" v="93" actId="2696"/>
        <pc:sldMkLst>
          <pc:docMk/>
          <pc:sldMk cId="1775153028" sldId="10986"/>
        </pc:sldMkLst>
      </pc:sldChg>
      <pc:sldChg chg="del">
        <pc:chgData name="Msgr. Trevor Murray" userId="d6564771-ca8b-4373-aa26-3cad18547140" providerId="ADAL" clId="{E72D7645-A5E8-0E4F-B2F6-DE73301BAE81}" dt="2023-09-25T04:17:32.269" v="96" actId="2696"/>
        <pc:sldMkLst>
          <pc:docMk/>
          <pc:sldMk cId="1675388451" sldId="10987"/>
        </pc:sldMkLst>
      </pc:sldChg>
      <pc:sldChg chg="del">
        <pc:chgData name="Msgr. Trevor Murray" userId="d6564771-ca8b-4373-aa26-3cad18547140" providerId="ADAL" clId="{E72D7645-A5E8-0E4F-B2F6-DE73301BAE81}" dt="2023-09-25T04:17:38.079" v="99" actId="2696"/>
        <pc:sldMkLst>
          <pc:docMk/>
          <pc:sldMk cId="840316634" sldId="10988"/>
        </pc:sldMkLst>
      </pc:sldChg>
      <pc:sldChg chg="del">
        <pc:chgData name="Msgr. Trevor Murray" userId="d6564771-ca8b-4373-aa26-3cad18547140" providerId="ADAL" clId="{E72D7645-A5E8-0E4F-B2F6-DE73301BAE81}" dt="2023-09-25T04:17:44.299" v="102" actId="2696"/>
        <pc:sldMkLst>
          <pc:docMk/>
          <pc:sldMk cId="1704891908" sldId="10989"/>
        </pc:sldMkLst>
      </pc:sldChg>
      <pc:sldChg chg="del">
        <pc:chgData name="Msgr. Trevor Murray" userId="d6564771-ca8b-4373-aa26-3cad18547140" providerId="ADAL" clId="{E72D7645-A5E8-0E4F-B2F6-DE73301BAE81}" dt="2023-09-25T04:17:51.030" v="105" actId="2696"/>
        <pc:sldMkLst>
          <pc:docMk/>
          <pc:sldMk cId="2006527647" sldId="10990"/>
        </pc:sldMkLst>
      </pc:sldChg>
      <pc:sldChg chg="del">
        <pc:chgData name="Msgr. Trevor Murray" userId="d6564771-ca8b-4373-aa26-3cad18547140" providerId="ADAL" clId="{E72D7645-A5E8-0E4F-B2F6-DE73301BAE81}" dt="2023-09-25T04:18:09.330" v="117" actId="2696"/>
        <pc:sldMkLst>
          <pc:docMk/>
          <pc:sldMk cId="669306583" sldId="10991"/>
        </pc:sldMkLst>
      </pc:sldChg>
      <pc:sldChg chg="del">
        <pc:chgData name="Msgr. Trevor Murray" userId="d6564771-ca8b-4373-aa26-3cad18547140" providerId="ADAL" clId="{E72D7645-A5E8-0E4F-B2F6-DE73301BAE81}" dt="2023-09-25T04:18:28.602" v="123" actId="2696"/>
        <pc:sldMkLst>
          <pc:docMk/>
          <pc:sldMk cId="405869061" sldId="10992"/>
        </pc:sldMkLst>
      </pc:sldChg>
      <pc:sldChg chg="del">
        <pc:chgData name="Msgr. Trevor Murray" userId="d6564771-ca8b-4373-aa26-3cad18547140" providerId="ADAL" clId="{E72D7645-A5E8-0E4F-B2F6-DE73301BAE81}" dt="2023-09-25T04:20:58.029" v="162" actId="2696"/>
        <pc:sldMkLst>
          <pc:docMk/>
          <pc:sldMk cId="0" sldId="10993"/>
        </pc:sldMkLst>
      </pc:sldChg>
      <pc:sldChg chg="del">
        <pc:chgData name="Msgr. Trevor Murray" userId="d6564771-ca8b-4373-aa26-3cad18547140" providerId="ADAL" clId="{E72D7645-A5E8-0E4F-B2F6-DE73301BAE81}" dt="2023-09-25T04:20:58.589" v="163" actId="2696"/>
        <pc:sldMkLst>
          <pc:docMk/>
          <pc:sldMk cId="0" sldId="10994"/>
        </pc:sldMkLst>
      </pc:sldChg>
      <pc:sldChg chg="del">
        <pc:chgData name="Msgr. Trevor Murray" userId="d6564771-ca8b-4373-aa26-3cad18547140" providerId="ADAL" clId="{E72D7645-A5E8-0E4F-B2F6-DE73301BAE81}" dt="2023-09-25T04:39:13.966" v="174" actId="2696"/>
        <pc:sldMkLst>
          <pc:docMk/>
          <pc:sldMk cId="541526599" sldId="10995"/>
        </pc:sldMkLst>
      </pc:sldChg>
      <pc:sldChg chg="del">
        <pc:chgData name="Msgr. Trevor Murray" userId="d6564771-ca8b-4373-aa26-3cad18547140" providerId="ADAL" clId="{E72D7645-A5E8-0E4F-B2F6-DE73301BAE81}" dt="2023-09-25T04:39:14.309" v="175" actId="2696"/>
        <pc:sldMkLst>
          <pc:docMk/>
          <pc:sldMk cId="845523800" sldId="10996"/>
        </pc:sldMkLst>
      </pc:sldChg>
      <pc:sldChg chg="del">
        <pc:chgData name="Msgr. Trevor Murray" userId="d6564771-ca8b-4373-aa26-3cad18547140" providerId="ADAL" clId="{E72D7645-A5E8-0E4F-B2F6-DE73301BAE81}" dt="2023-09-25T05:39:00.752" v="263" actId="2696"/>
        <pc:sldMkLst>
          <pc:docMk/>
          <pc:sldMk cId="0" sldId="10997"/>
        </pc:sldMkLst>
      </pc:sldChg>
      <pc:sldChg chg="del">
        <pc:chgData name="Msgr. Trevor Murray" userId="d6564771-ca8b-4373-aa26-3cad18547140" providerId="ADAL" clId="{E72D7645-A5E8-0E4F-B2F6-DE73301BAE81}" dt="2023-09-25T05:39:01.023" v="264" actId="2696"/>
        <pc:sldMkLst>
          <pc:docMk/>
          <pc:sldMk cId="354320344" sldId="10998"/>
        </pc:sldMkLst>
      </pc:sldChg>
      <pc:sldChg chg="del">
        <pc:chgData name="Msgr. Trevor Murray" userId="d6564771-ca8b-4373-aa26-3cad18547140" providerId="ADAL" clId="{E72D7645-A5E8-0E4F-B2F6-DE73301BAE81}" dt="2023-09-25T05:39:01.260" v="265" actId="2696"/>
        <pc:sldMkLst>
          <pc:docMk/>
          <pc:sldMk cId="3668764464" sldId="10999"/>
        </pc:sldMkLst>
      </pc:sldChg>
      <pc:sldChg chg="del">
        <pc:chgData name="Msgr. Trevor Murray" userId="d6564771-ca8b-4373-aa26-3cad18547140" providerId="ADAL" clId="{E72D7645-A5E8-0E4F-B2F6-DE73301BAE81}" dt="2023-09-25T05:39:01.478" v="266" actId="2696"/>
        <pc:sldMkLst>
          <pc:docMk/>
          <pc:sldMk cId="3714190361" sldId="11000"/>
        </pc:sldMkLst>
      </pc:sldChg>
      <pc:sldChg chg="del">
        <pc:chgData name="Msgr. Trevor Murray" userId="d6564771-ca8b-4373-aa26-3cad18547140" providerId="ADAL" clId="{E72D7645-A5E8-0E4F-B2F6-DE73301BAE81}" dt="2023-09-25T05:39:01.777" v="267" actId="2696"/>
        <pc:sldMkLst>
          <pc:docMk/>
          <pc:sldMk cId="153474141" sldId="11001"/>
        </pc:sldMkLst>
      </pc:sldChg>
      <pc:sldChg chg="del">
        <pc:chgData name="Msgr. Trevor Murray" userId="d6564771-ca8b-4373-aa26-3cad18547140" providerId="ADAL" clId="{E72D7645-A5E8-0E4F-B2F6-DE73301BAE81}" dt="2023-09-25T05:39:02.176" v="268" actId="2696"/>
        <pc:sldMkLst>
          <pc:docMk/>
          <pc:sldMk cId="3601255435" sldId="11002"/>
        </pc:sldMkLst>
      </pc:sldChg>
      <pc:sldChg chg="del">
        <pc:chgData name="Msgr. Trevor Murray" userId="d6564771-ca8b-4373-aa26-3cad18547140" providerId="ADAL" clId="{E72D7645-A5E8-0E4F-B2F6-DE73301BAE81}" dt="2023-09-25T04:17:59.961" v="114" actId="2696"/>
        <pc:sldMkLst>
          <pc:docMk/>
          <pc:sldMk cId="1594239714" sldId="11003"/>
        </pc:sldMkLst>
      </pc:sldChg>
      <pc:sldChg chg="del">
        <pc:chgData name="Msgr. Trevor Murray" userId="d6564771-ca8b-4373-aa26-3cad18547140" providerId="ADAL" clId="{E72D7645-A5E8-0E4F-B2F6-DE73301BAE81}" dt="2023-09-25T04:17:52.490" v="106" actId="2696"/>
        <pc:sldMkLst>
          <pc:docMk/>
          <pc:sldMk cId="0" sldId="11004"/>
        </pc:sldMkLst>
      </pc:sldChg>
      <pc:sldChg chg="del">
        <pc:chgData name="Msgr. Trevor Murray" userId="d6564771-ca8b-4373-aa26-3cad18547140" providerId="ADAL" clId="{E72D7645-A5E8-0E4F-B2F6-DE73301BAE81}" dt="2023-09-25T04:17:52.937" v="107" actId="2696"/>
        <pc:sldMkLst>
          <pc:docMk/>
          <pc:sldMk cId="3948112986" sldId="11005"/>
        </pc:sldMkLst>
      </pc:sldChg>
      <pc:sldChg chg="del">
        <pc:chgData name="Msgr. Trevor Murray" userId="d6564771-ca8b-4373-aa26-3cad18547140" providerId="ADAL" clId="{E72D7645-A5E8-0E4F-B2F6-DE73301BAE81}" dt="2023-09-25T04:17:53.829" v="109" actId="2696"/>
        <pc:sldMkLst>
          <pc:docMk/>
          <pc:sldMk cId="1599825484" sldId="11006"/>
        </pc:sldMkLst>
      </pc:sldChg>
      <pc:sldChg chg="del">
        <pc:chgData name="Msgr. Trevor Murray" userId="d6564771-ca8b-4373-aa26-3cad18547140" providerId="ADAL" clId="{E72D7645-A5E8-0E4F-B2F6-DE73301BAE81}" dt="2023-09-25T04:17:54.279" v="110" actId="2696"/>
        <pc:sldMkLst>
          <pc:docMk/>
          <pc:sldMk cId="2544456978" sldId="11007"/>
        </pc:sldMkLst>
      </pc:sldChg>
      <pc:sldChg chg="del">
        <pc:chgData name="Msgr. Trevor Murray" userId="d6564771-ca8b-4373-aa26-3cad18547140" providerId="ADAL" clId="{E72D7645-A5E8-0E4F-B2F6-DE73301BAE81}" dt="2023-09-25T04:17:55.383" v="111" actId="2696"/>
        <pc:sldMkLst>
          <pc:docMk/>
          <pc:sldMk cId="1304401643" sldId="11008"/>
        </pc:sldMkLst>
      </pc:sldChg>
      <pc:sldChg chg="del">
        <pc:chgData name="Msgr. Trevor Murray" userId="d6564771-ca8b-4373-aa26-3cad18547140" providerId="ADAL" clId="{E72D7645-A5E8-0E4F-B2F6-DE73301BAE81}" dt="2023-09-25T04:16:56.195" v="78" actId="2696"/>
        <pc:sldMkLst>
          <pc:docMk/>
          <pc:sldMk cId="2390856443" sldId="11010"/>
        </pc:sldMkLst>
      </pc:sldChg>
      <pc:sldChg chg="del">
        <pc:chgData name="Msgr. Trevor Murray" userId="d6564771-ca8b-4373-aa26-3cad18547140" providerId="ADAL" clId="{E72D7645-A5E8-0E4F-B2F6-DE73301BAE81}" dt="2023-09-25T04:16:51.476" v="72" actId="2696"/>
        <pc:sldMkLst>
          <pc:docMk/>
          <pc:sldMk cId="0" sldId="11011"/>
        </pc:sldMkLst>
      </pc:sldChg>
      <pc:sldChg chg="del">
        <pc:chgData name="Msgr. Trevor Murray" userId="d6564771-ca8b-4373-aa26-3cad18547140" providerId="ADAL" clId="{E72D7645-A5E8-0E4F-B2F6-DE73301BAE81}" dt="2023-09-25T04:16:52.297" v="74" actId="2696"/>
        <pc:sldMkLst>
          <pc:docMk/>
          <pc:sldMk cId="3224188779" sldId="11012"/>
        </pc:sldMkLst>
      </pc:sldChg>
      <pc:sldChg chg="del">
        <pc:chgData name="Msgr. Trevor Murray" userId="d6564771-ca8b-4373-aa26-3cad18547140" providerId="ADAL" clId="{E72D7645-A5E8-0E4F-B2F6-DE73301BAE81}" dt="2023-09-25T04:18:22.484" v="120" actId="2696"/>
        <pc:sldMkLst>
          <pc:docMk/>
          <pc:sldMk cId="1847560539" sldId="11013"/>
        </pc:sldMkLst>
      </pc:sldChg>
      <pc:sldChg chg="del">
        <pc:chgData name="Msgr. Trevor Murray" userId="d6564771-ca8b-4373-aa26-3cad18547140" providerId="ADAL" clId="{E72D7645-A5E8-0E4F-B2F6-DE73301BAE81}" dt="2023-09-25T04:16:52.784" v="75" actId="2696"/>
        <pc:sldMkLst>
          <pc:docMk/>
          <pc:sldMk cId="4067673212" sldId="11014"/>
        </pc:sldMkLst>
      </pc:sldChg>
      <pc:sldChg chg="del">
        <pc:chgData name="Msgr. Trevor Murray" userId="d6564771-ca8b-4373-aa26-3cad18547140" providerId="ADAL" clId="{E72D7645-A5E8-0E4F-B2F6-DE73301BAE81}" dt="2023-09-25T04:16:53.264" v="76" actId="2696"/>
        <pc:sldMkLst>
          <pc:docMk/>
          <pc:sldMk cId="465887175" sldId="11015"/>
        </pc:sldMkLst>
      </pc:sldChg>
      <pc:sldChg chg="del">
        <pc:chgData name="Msgr. Trevor Murray" userId="d6564771-ca8b-4373-aa26-3cad18547140" providerId="ADAL" clId="{E72D7645-A5E8-0E4F-B2F6-DE73301BAE81}" dt="2023-09-25T04:16:54.089" v="77" actId="2696"/>
        <pc:sldMkLst>
          <pc:docMk/>
          <pc:sldMk cId="2456776304" sldId="11016"/>
        </pc:sldMkLst>
      </pc:sldChg>
      <pc:sldChg chg="del">
        <pc:chgData name="Msgr. Trevor Murray" userId="d6564771-ca8b-4373-aa26-3cad18547140" providerId="ADAL" clId="{E72D7645-A5E8-0E4F-B2F6-DE73301BAE81}" dt="2023-09-25T04:17:55.911" v="112" actId="2696"/>
        <pc:sldMkLst>
          <pc:docMk/>
          <pc:sldMk cId="3873351094" sldId="11017"/>
        </pc:sldMkLst>
      </pc:sldChg>
      <pc:sldChg chg="del">
        <pc:chgData name="Msgr. Trevor Murray" userId="d6564771-ca8b-4373-aa26-3cad18547140" providerId="ADAL" clId="{E72D7645-A5E8-0E4F-B2F6-DE73301BAE81}" dt="2023-09-25T04:17:56.473" v="113" actId="2696"/>
        <pc:sldMkLst>
          <pc:docMk/>
          <pc:sldMk cId="3102550716" sldId="11018"/>
        </pc:sldMkLst>
      </pc:sldChg>
      <pc:sldChg chg="add del">
        <pc:chgData name="Msgr. Trevor Murray" userId="d6564771-ca8b-4373-aa26-3cad18547140" providerId="ADAL" clId="{E72D7645-A5E8-0E4F-B2F6-DE73301BAE81}" dt="2023-09-26T20:15:41.167" v="385" actId="2696"/>
        <pc:sldMkLst>
          <pc:docMk/>
          <pc:sldMk cId="2575682268" sldId="11019"/>
        </pc:sldMkLst>
      </pc:sldChg>
      <pc:sldChg chg="add del setBg">
        <pc:chgData name="Msgr. Trevor Murray" userId="d6564771-ca8b-4373-aa26-3cad18547140" providerId="ADAL" clId="{E72D7645-A5E8-0E4F-B2F6-DE73301BAE81}" dt="2023-09-25T04:15:21.386" v="35"/>
        <pc:sldMkLst>
          <pc:docMk/>
          <pc:sldMk cId="2809415543" sldId="11019"/>
        </pc:sldMkLst>
      </pc:sldChg>
      <pc:sldChg chg="add del ord">
        <pc:chgData name="Msgr. Trevor Murray" userId="d6564771-ca8b-4373-aa26-3cad18547140" providerId="ADAL" clId="{E72D7645-A5E8-0E4F-B2F6-DE73301BAE81}" dt="2023-09-26T20:15:46.603" v="388" actId="2696"/>
        <pc:sldMkLst>
          <pc:docMk/>
          <pc:sldMk cId="2603383898" sldId="11020"/>
        </pc:sldMkLst>
      </pc:sldChg>
      <pc:sldChg chg="add">
        <pc:chgData name="Msgr. Trevor Murray" userId="d6564771-ca8b-4373-aa26-3cad18547140" providerId="ADAL" clId="{E72D7645-A5E8-0E4F-B2F6-DE73301BAE81}" dt="2023-09-28T20:39:35.999" v="461"/>
        <pc:sldMkLst>
          <pc:docMk/>
          <pc:sldMk cId="2834451780" sldId="11020"/>
        </pc:sldMkLst>
      </pc:sldChg>
      <pc:sldChg chg="add del ord">
        <pc:chgData name="Msgr. Trevor Murray" userId="d6564771-ca8b-4373-aa26-3cad18547140" providerId="ADAL" clId="{E72D7645-A5E8-0E4F-B2F6-DE73301BAE81}" dt="2023-09-26T20:15:51.786" v="391" actId="2696"/>
        <pc:sldMkLst>
          <pc:docMk/>
          <pc:sldMk cId="2663422237" sldId="11021"/>
        </pc:sldMkLst>
      </pc:sldChg>
      <pc:sldChg chg="add del ord">
        <pc:chgData name="Msgr. Trevor Murray" userId="d6564771-ca8b-4373-aa26-3cad18547140" providerId="ADAL" clId="{E72D7645-A5E8-0E4F-B2F6-DE73301BAE81}" dt="2023-09-26T20:16:00.398" v="394" actId="2696"/>
        <pc:sldMkLst>
          <pc:docMk/>
          <pc:sldMk cId="2812666783" sldId="11022"/>
        </pc:sldMkLst>
      </pc:sldChg>
      <pc:sldChg chg="add del ord">
        <pc:chgData name="Msgr. Trevor Murray" userId="d6564771-ca8b-4373-aa26-3cad18547140" providerId="ADAL" clId="{E72D7645-A5E8-0E4F-B2F6-DE73301BAE81}" dt="2023-09-26T20:16:08.172" v="398" actId="2696"/>
        <pc:sldMkLst>
          <pc:docMk/>
          <pc:sldMk cId="2943406239" sldId="11023"/>
        </pc:sldMkLst>
      </pc:sldChg>
      <pc:sldChg chg="add del ord">
        <pc:chgData name="Msgr. Trevor Murray" userId="d6564771-ca8b-4373-aa26-3cad18547140" providerId="ADAL" clId="{E72D7645-A5E8-0E4F-B2F6-DE73301BAE81}" dt="2023-09-26T20:16:18.114" v="402" actId="2696"/>
        <pc:sldMkLst>
          <pc:docMk/>
          <pc:sldMk cId="1164796891" sldId="11024"/>
        </pc:sldMkLst>
      </pc:sldChg>
      <pc:sldChg chg="add del ord">
        <pc:chgData name="Msgr. Trevor Murray" userId="d6564771-ca8b-4373-aa26-3cad18547140" providerId="ADAL" clId="{E72D7645-A5E8-0E4F-B2F6-DE73301BAE81}" dt="2023-09-26T20:16:24.548" v="405" actId="2696"/>
        <pc:sldMkLst>
          <pc:docMk/>
          <pc:sldMk cId="235745217" sldId="11025"/>
        </pc:sldMkLst>
      </pc:sldChg>
      <pc:sldChg chg="add del ord">
        <pc:chgData name="Msgr. Trevor Murray" userId="d6564771-ca8b-4373-aa26-3cad18547140" providerId="ADAL" clId="{E72D7645-A5E8-0E4F-B2F6-DE73301BAE81}" dt="2023-09-26T20:16:35.006" v="409" actId="2696"/>
        <pc:sldMkLst>
          <pc:docMk/>
          <pc:sldMk cId="1835110141" sldId="11026"/>
        </pc:sldMkLst>
      </pc:sldChg>
      <pc:sldChg chg="add del ord">
        <pc:chgData name="Msgr. Trevor Murray" userId="d6564771-ca8b-4373-aa26-3cad18547140" providerId="ADAL" clId="{E72D7645-A5E8-0E4F-B2F6-DE73301BAE81}" dt="2023-09-26T20:16:45.080" v="413" actId="2696"/>
        <pc:sldMkLst>
          <pc:docMk/>
          <pc:sldMk cId="2970839862" sldId="11027"/>
        </pc:sldMkLst>
      </pc:sldChg>
      <pc:sldChg chg="add del ord">
        <pc:chgData name="Msgr. Trevor Murray" userId="d6564771-ca8b-4373-aa26-3cad18547140" providerId="ADAL" clId="{E72D7645-A5E8-0E4F-B2F6-DE73301BAE81}" dt="2023-09-26T20:16:50.704" v="416" actId="2696"/>
        <pc:sldMkLst>
          <pc:docMk/>
          <pc:sldMk cId="3567749753" sldId="11028"/>
        </pc:sldMkLst>
      </pc:sldChg>
      <pc:sldChg chg="add del ord">
        <pc:chgData name="Msgr. Trevor Murray" userId="d6564771-ca8b-4373-aa26-3cad18547140" providerId="ADAL" clId="{E72D7645-A5E8-0E4F-B2F6-DE73301BAE81}" dt="2023-09-26T20:16:56.627" v="419" actId="2696"/>
        <pc:sldMkLst>
          <pc:docMk/>
          <pc:sldMk cId="3893215420" sldId="11029"/>
        </pc:sldMkLst>
      </pc:sldChg>
      <pc:sldChg chg="add del ord">
        <pc:chgData name="Msgr. Trevor Murray" userId="d6564771-ca8b-4373-aa26-3cad18547140" providerId="ADAL" clId="{E72D7645-A5E8-0E4F-B2F6-DE73301BAE81}" dt="2023-09-26T20:17:02.967" v="422" actId="2696"/>
        <pc:sldMkLst>
          <pc:docMk/>
          <pc:sldMk cId="572352232" sldId="11030"/>
        </pc:sldMkLst>
      </pc:sldChg>
      <pc:sldChg chg="add del ord">
        <pc:chgData name="Msgr. Trevor Murray" userId="d6564771-ca8b-4373-aa26-3cad18547140" providerId="ADAL" clId="{E72D7645-A5E8-0E4F-B2F6-DE73301BAE81}" dt="2023-09-26T20:17:15.081" v="425" actId="2696"/>
        <pc:sldMkLst>
          <pc:docMk/>
          <pc:sldMk cId="2792059962" sldId="11031"/>
        </pc:sldMkLst>
      </pc:sldChg>
      <pc:sldChg chg="add del ord">
        <pc:chgData name="Msgr. Trevor Murray" userId="d6564771-ca8b-4373-aa26-3cad18547140" providerId="ADAL" clId="{E72D7645-A5E8-0E4F-B2F6-DE73301BAE81}" dt="2023-09-26T20:17:19.965" v="428" actId="2696"/>
        <pc:sldMkLst>
          <pc:docMk/>
          <pc:sldMk cId="1583716396" sldId="11032"/>
        </pc:sldMkLst>
      </pc:sldChg>
      <pc:sldChg chg="add del ord">
        <pc:chgData name="Msgr. Trevor Murray" userId="d6564771-ca8b-4373-aa26-3cad18547140" providerId="ADAL" clId="{E72D7645-A5E8-0E4F-B2F6-DE73301BAE81}" dt="2023-09-26T20:17:25.288" v="431" actId="2696"/>
        <pc:sldMkLst>
          <pc:docMk/>
          <pc:sldMk cId="1396691080" sldId="11033"/>
        </pc:sldMkLst>
      </pc:sldChg>
      <pc:sldChg chg="add del ord">
        <pc:chgData name="Msgr. Trevor Murray" userId="d6564771-ca8b-4373-aa26-3cad18547140" providerId="ADAL" clId="{E72D7645-A5E8-0E4F-B2F6-DE73301BAE81}" dt="2023-09-26T20:17:30.159" v="434" actId="2696"/>
        <pc:sldMkLst>
          <pc:docMk/>
          <pc:sldMk cId="1260509989" sldId="11034"/>
        </pc:sldMkLst>
      </pc:sldChg>
      <pc:sldChg chg="add del ord">
        <pc:chgData name="Msgr. Trevor Murray" userId="d6564771-ca8b-4373-aa26-3cad18547140" providerId="ADAL" clId="{E72D7645-A5E8-0E4F-B2F6-DE73301BAE81}" dt="2023-09-26T20:17:34.943" v="437" actId="2696"/>
        <pc:sldMkLst>
          <pc:docMk/>
          <pc:sldMk cId="1992715291" sldId="11035"/>
        </pc:sldMkLst>
      </pc:sldChg>
      <pc:sldChg chg="add del ord">
        <pc:chgData name="Msgr. Trevor Murray" userId="d6564771-ca8b-4373-aa26-3cad18547140" providerId="ADAL" clId="{E72D7645-A5E8-0E4F-B2F6-DE73301BAE81}" dt="2023-09-26T20:17:39.597" v="440" actId="2696"/>
        <pc:sldMkLst>
          <pc:docMk/>
          <pc:sldMk cId="2699197427" sldId="11036"/>
        </pc:sldMkLst>
      </pc:sldChg>
      <pc:sldChg chg="add del ord">
        <pc:chgData name="Msgr. Trevor Murray" userId="d6564771-ca8b-4373-aa26-3cad18547140" providerId="ADAL" clId="{E72D7645-A5E8-0E4F-B2F6-DE73301BAE81}" dt="2023-09-26T20:17:47.519" v="444" actId="2696"/>
        <pc:sldMkLst>
          <pc:docMk/>
          <pc:sldMk cId="1581851481" sldId="11037"/>
        </pc:sldMkLst>
      </pc:sldChg>
      <pc:sldChg chg="add del ord">
        <pc:chgData name="Msgr. Trevor Murray" userId="d6564771-ca8b-4373-aa26-3cad18547140" providerId="ADAL" clId="{E72D7645-A5E8-0E4F-B2F6-DE73301BAE81}" dt="2023-09-26T20:17:54.041" v="447" actId="2696"/>
        <pc:sldMkLst>
          <pc:docMk/>
          <pc:sldMk cId="2278961475" sldId="11038"/>
        </pc:sldMkLst>
      </pc:sldChg>
      <pc:sldChg chg="add del ord">
        <pc:chgData name="Msgr. Trevor Murray" userId="d6564771-ca8b-4373-aa26-3cad18547140" providerId="ADAL" clId="{E72D7645-A5E8-0E4F-B2F6-DE73301BAE81}" dt="2023-09-26T20:18:00.694" v="450" actId="2696"/>
        <pc:sldMkLst>
          <pc:docMk/>
          <pc:sldMk cId="453234714" sldId="11039"/>
        </pc:sldMkLst>
      </pc:sldChg>
      <pc:sldChg chg="add del modTransition">
        <pc:chgData name="Msgr. Trevor Murray" userId="d6564771-ca8b-4373-aa26-3cad18547140" providerId="ADAL" clId="{E72D7645-A5E8-0E4F-B2F6-DE73301BAE81}" dt="2023-09-25T04:37:33.719" v="165" actId="2696"/>
        <pc:sldMkLst>
          <pc:docMk/>
          <pc:sldMk cId="1269250267" sldId="11040"/>
        </pc:sldMkLst>
      </pc:sldChg>
      <pc:sldChg chg="add del modTransition">
        <pc:chgData name="Msgr. Trevor Murray" userId="d6564771-ca8b-4373-aa26-3cad18547140" providerId="ADAL" clId="{E72D7645-A5E8-0E4F-B2F6-DE73301BAE81}" dt="2023-09-25T04:37:34.062" v="166" actId="2696"/>
        <pc:sldMkLst>
          <pc:docMk/>
          <pc:sldMk cId="0" sldId="11041"/>
        </pc:sldMkLst>
      </pc:sldChg>
      <pc:sldChg chg="add del modTransition">
        <pc:chgData name="Msgr. Trevor Murray" userId="d6564771-ca8b-4373-aa26-3cad18547140" providerId="ADAL" clId="{E72D7645-A5E8-0E4F-B2F6-DE73301BAE81}" dt="2023-09-25T04:37:34.300" v="167" actId="2696"/>
        <pc:sldMkLst>
          <pc:docMk/>
          <pc:sldMk cId="3777929540" sldId="11042"/>
        </pc:sldMkLst>
      </pc:sldChg>
      <pc:sldChg chg="add del modTransition">
        <pc:chgData name="Msgr. Trevor Murray" userId="d6564771-ca8b-4373-aa26-3cad18547140" providerId="ADAL" clId="{E72D7645-A5E8-0E4F-B2F6-DE73301BAE81}" dt="2023-09-25T04:37:34.872" v="169" actId="2696"/>
        <pc:sldMkLst>
          <pc:docMk/>
          <pc:sldMk cId="2846887596" sldId="11043"/>
        </pc:sldMkLst>
      </pc:sldChg>
      <pc:sldChg chg="add del modTransition">
        <pc:chgData name="Msgr. Trevor Murray" userId="d6564771-ca8b-4373-aa26-3cad18547140" providerId="ADAL" clId="{E72D7645-A5E8-0E4F-B2F6-DE73301BAE81}" dt="2023-09-25T04:37:35.711" v="171" actId="2696"/>
        <pc:sldMkLst>
          <pc:docMk/>
          <pc:sldMk cId="3553101590" sldId="11044"/>
        </pc:sldMkLst>
      </pc:sldChg>
      <pc:sldChg chg="add modTransition">
        <pc:chgData name="Msgr. Trevor Murray" userId="d6564771-ca8b-4373-aa26-3cad18547140" providerId="ADAL" clId="{E72D7645-A5E8-0E4F-B2F6-DE73301BAE81}" dt="2023-09-25T04:37:29.989" v="164"/>
        <pc:sldMkLst>
          <pc:docMk/>
          <pc:sldMk cId="605167282" sldId="11045"/>
        </pc:sldMkLst>
      </pc:sldChg>
      <pc:sldChg chg="add modTransition">
        <pc:chgData name="Msgr. Trevor Murray" userId="d6564771-ca8b-4373-aa26-3cad18547140" providerId="ADAL" clId="{E72D7645-A5E8-0E4F-B2F6-DE73301BAE81}" dt="2023-09-25T04:37:29.989" v="164"/>
        <pc:sldMkLst>
          <pc:docMk/>
          <pc:sldMk cId="1176417813" sldId="11046"/>
        </pc:sldMkLst>
      </pc:sldChg>
      <pc:sldChg chg="add modTransition">
        <pc:chgData name="Msgr. Trevor Murray" userId="d6564771-ca8b-4373-aa26-3cad18547140" providerId="ADAL" clId="{E72D7645-A5E8-0E4F-B2F6-DE73301BAE81}" dt="2023-09-25T04:37:29.989" v="164"/>
        <pc:sldMkLst>
          <pc:docMk/>
          <pc:sldMk cId="3831437478" sldId="11047"/>
        </pc:sldMkLst>
      </pc:sldChg>
      <pc:sldChg chg="add modTransition">
        <pc:chgData name="Msgr. Trevor Murray" userId="d6564771-ca8b-4373-aa26-3cad18547140" providerId="ADAL" clId="{E72D7645-A5E8-0E4F-B2F6-DE73301BAE81}" dt="2023-09-25T04:37:29.989" v="164"/>
        <pc:sldMkLst>
          <pc:docMk/>
          <pc:sldMk cId="3853785060" sldId="11048"/>
        </pc:sldMkLst>
      </pc:sldChg>
      <pc:sldChg chg="add modTransition">
        <pc:chgData name="Msgr. Trevor Murray" userId="d6564771-ca8b-4373-aa26-3cad18547140" providerId="ADAL" clId="{E72D7645-A5E8-0E4F-B2F6-DE73301BAE81}" dt="2023-09-25T04:37:29.989" v="164"/>
        <pc:sldMkLst>
          <pc:docMk/>
          <pc:sldMk cId="2988418765" sldId="11049"/>
        </pc:sldMkLst>
      </pc:sldChg>
      <pc:sldChg chg="add modTransition">
        <pc:chgData name="Msgr. Trevor Murray" userId="d6564771-ca8b-4373-aa26-3cad18547140" providerId="ADAL" clId="{E72D7645-A5E8-0E4F-B2F6-DE73301BAE81}" dt="2023-09-25T04:39:10.816" v="173"/>
        <pc:sldMkLst>
          <pc:docMk/>
          <pc:sldMk cId="0" sldId="11050"/>
        </pc:sldMkLst>
      </pc:sldChg>
      <pc:sldChg chg="add modTransition">
        <pc:chgData name="Msgr. Trevor Murray" userId="d6564771-ca8b-4373-aa26-3cad18547140" providerId="ADAL" clId="{E72D7645-A5E8-0E4F-B2F6-DE73301BAE81}" dt="2023-09-25T04:39:10.816" v="173"/>
        <pc:sldMkLst>
          <pc:docMk/>
          <pc:sldMk cId="1252911124" sldId="11051"/>
        </pc:sldMkLst>
      </pc:sldChg>
      <pc:sldChg chg="add modTransition">
        <pc:chgData name="Msgr. Trevor Murray" userId="d6564771-ca8b-4373-aa26-3cad18547140" providerId="ADAL" clId="{E72D7645-A5E8-0E4F-B2F6-DE73301BAE81}" dt="2023-09-25T04:39:10.816" v="173"/>
        <pc:sldMkLst>
          <pc:docMk/>
          <pc:sldMk cId="2967519286" sldId="11052"/>
        </pc:sldMkLst>
      </pc:sldChg>
      <pc:sldChg chg="add modTransition">
        <pc:chgData name="Msgr. Trevor Murray" userId="d6564771-ca8b-4373-aa26-3cad18547140" providerId="ADAL" clId="{E72D7645-A5E8-0E4F-B2F6-DE73301BAE81}" dt="2023-09-25T04:39:10.816" v="173"/>
        <pc:sldMkLst>
          <pc:docMk/>
          <pc:sldMk cId="3697378850" sldId="11053"/>
        </pc:sldMkLst>
      </pc:sldChg>
      <pc:sldChg chg="add modTransition">
        <pc:chgData name="Msgr. Trevor Murray" userId="d6564771-ca8b-4373-aa26-3cad18547140" providerId="ADAL" clId="{E72D7645-A5E8-0E4F-B2F6-DE73301BAE81}" dt="2023-09-25T04:39:10.816" v="173"/>
        <pc:sldMkLst>
          <pc:docMk/>
          <pc:sldMk cId="583904090" sldId="11054"/>
        </pc:sldMkLst>
      </pc:sldChg>
      <pc:sldChg chg="add modTransition">
        <pc:chgData name="Msgr. Trevor Murray" userId="d6564771-ca8b-4373-aa26-3cad18547140" providerId="ADAL" clId="{E72D7645-A5E8-0E4F-B2F6-DE73301BAE81}" dt="2023-09-25T04:39:10.816" v="173"/>
        <pc:sldMkLst>
          <pc:docMk/>
          <pc:sldMk cId="582797031" sldId="11055"/>
        </pc:sldMkLst>
      </pc:sldChg>
      <pc:sldChg chg="add del modTransition">
        <pc:chgData name="Msgr. Trevor Murray" userId="d6564771-ca8b-4373-aa26-3cad18547140" providerId="ADAL" clId="{E72D7645-A5E8-0E4F-B2F6-DE73301BAE81}" dt="2023-09-25T04:47:23.185" v="186" actId="2696"/>
        <pc:sldMkLst>
          <pc:docMk/>
          <pc:sldMk cId="0" sldId="11056"/>
        </pc:sldMkLst>
      </pc:sldChg>
      <pc:sldChg chg="add del modTransition">
        <pc:chgData name="Msgr. Trevor Murray" userId="d6564771-ca8b-4373-aa26-3cad18547140" providerId="ADAL" clId="{E72D7645-A5E8-0E4F-B2F6-DE73301BAE81}" dt="2023-09-25T04:47:23.826" v="188" actId="2696"/>
        <pc:sldMkLst>
          <pc:docMk/>
          <pc:sldMk cId="2600612755" sldId="11057"/>
        </pc:sldMkLst>
      </pc:sldChg>
      <pc:sldChg chg="add del modTransition">
        <pc:chgData name="Msgr. Trevor Murray" userId="d6564771-ca8b-4373-aa26-3cad18547140" providerId="ADAL" clId="{E72D7645-A5E8-0E4F-B2F6-DE73301BAE81}" dt="2023-09-25T04:47:24.331" v="189" actId="2696"/>
        <pc:sldMkLst>
          <pc:docMk/>
          <pc:sldMk cId="0" sldId="11058"/>
        </pc:sldMkLst>
      </pc:sldChg>
      <pc:sldChg chg="add del modTransition">
        <pc:chgData name="Msgr. Trevor Murray" userId="d6564771-ca8b-4373-aa26-3cad18547140" providerId="ADAL" clId="{E72D7645-A5E8-0E4F-B2F6-DE73301BAE81}" dt="2023-09-25T04:47:26.101" v="193" actId="2696"/>
        <pc:sldMkLst>
          <pc:docMk/>
          <pc:sldMk cId="0" sldId="11059"/>
        </pc:sldMkLst>
      </pc:sldChg>
      <pc:sldChg chg="add del modTransition">
        <pc:chgData name="Msgr. Trevor Murray" userId="d6564771-ca8b-4373-aa26-3cad18547140" providerId="ADAL" clId="{E72D7645-A5E8-0E4F-B2F6-DE73301BAE81}" dt="2023-09-25T04:47:26.663" v="194" actId="2696"/>
        <pc:sldMkLst>
          <pc:docMk/>
          <pc:sldMk cId="2982650681" sldId="11060"/>
        </pc:sldMkLst>
      </pc:sldChg>
      <pc:sldChg chg="add del modTransition">
        <pc:chgData name="Msgr. Trevor Murray" userId="d6564771-ca8b-4373-aa26-3cad18547140" providerId="ADAL" clId="{E72D7645-A5E8-0E4F-B2F6-DE73301BAE81}" dt="2023-09-25T04:47:18.073" v="185"/>
        <pc:sldMkLst>
          <pc:docMk/>
          <pc:sldMk cId="0" sldId="11061"/>
        </pc:sldMkLst>
      </pc:sldChg>
      <pc:sldChg chg="add del modTransition">
        <pc:chgData name="Msgr. Trevor Murray" userId="d6564771-ca8b-4373-aa26-3cad18547140" providerId="ADAL" clId="{E72D7645-A5E8-0E4F-B2F6-DE73301BAE81}" dt="2023-09-25T04:49:40.746" v="195" actId="2696"/>
        <pc:sldMkLst>
          <pc:docMk/>
          <pc:sldMk cId="0" sldId="11062"/>
        </pc:sldMkLst>
      </pc:sldChg>
      <pc:sldChg chg="add del modTransition">
        <pc:chgData name="Msgr. Trevor Murray" userId="d6564771-ca8b-4373-aa26-3cad18547140" providerId="ADAL" clId="{E72D7645-A5E8-0E4F-B2F6-DE73301BAE81}" dt="2023-09-25T04:47:18.073" v="185"/>
        <pc:sldMkLst>
          <pc:docMk/>
          <pc:sldMk cId="0" sldId="11063"/>
        </pc:sldMkLst>
      </pc:sldChg>
      <pc:sldChg chg="add">
        <pc:chgData name="Msgr. Trevor Murray" userId="d6564771-ca8b-4373-aa26-3cad18547140" providerId="ADAL" clId="{E72D7645-A5E8-0E4F-B2F6-DE73301BAE81}" dt="2023-09-25T04:47:18.073" v="185"/>
        <pc:sldMkLst>
          <pc:docMk/>
          <pc:sldMk cId="2561298718" sldId="11064"/>
        </pc:sldMkLst>
      </pc:sldChg>
      <pc:sldChg chg="add del modTransition">
        <pc:chgData name="Msgr. Trevor Murray" userId="d6564771-ca8b-4373-aa26-3cad18547140" providerId="ADAL" clId="{E72D7645-A5E8-0E4F-B2F6-DE73301BAE81}" dt="2023-09-25T04:47:17.998" v="184"/>
        <pc:sldMkLst>
          <pc:docMk/>
          <pc:sldMk cId="3568700649" sldId="11064"/>
        </pc:sldMkLst>
      </pc:sldChg>
      <pc:sldChg chg="add del modTransition">
        <pc:chgData name="Msgr. Trevor Murray" userId="d6564771-ca8b-4373-aa26-3cad18547140" providerId="ADAL" clId="{E72D7645-A5E8-0E4F-B2F6-DE73301BAE81}" dt="2023-09-25T04:49:46.861" v="197" actId="2696"/>
        <pc:sldMkLst>
          <pc:docMk/>
          <pc:sldMk cId="0" sldId="11065"/>
        </pc:sldMkLst>
      </pc:sldChg>
      <pc:sldChg chg="add del">
        <pc:chgData name="Msgr. Trevor Murray" userId="d6564771-ca8b-4373-aa26-3cad18547140" providerId="ADAL" clId="{E72D7645-A5E8-0E4F-B2F6-DE73301BAE81}" dt="2023-09-25T04:49:46.872" v="198" actId="2696"/>
        <pc:sldMkLst>
          <pc:docMk/>
          <pc:sldMk cId="2914245870" sldId="11066"/>
        </pc:sldMkLst>
      </pc:sldChg>
      <pc:sldChg chg="add del modTransition">
        <pc:chgData name="Msgr. Trevor Murray" userId="d6564771-ca8b-4373-aa26-3cad18547140" providerId="ADAL" clId="{E72D7645-A5E8-0E4F-B2F6-DE73301BAE81}" dt="2023-09-25T04:47:17.998" v="184"/>
        <pc:sldMkLst>
          <pc:docMk/>
          <pc:sldMk cId="4133736460" sldId="11066"/>
        </pc:sldMkLst>
      </pc:sldChg>
      <pc:sldChg chg="add">
        <pc:chgData name="Msgr. Trevor Murray" userId="d6564771-ca8b-4373-aa26-3cad18547140" providerId="ADAL" clId="{E72D7645-A5E8-0E4F-B2F6-DE73301BAE81}" dt="2023-09-25T04:47:18.073" v="185"/>
        <pc:sldMkLst>
          <pc:docMk/>
          <pc:sldMk cId="3187030280" sldId="11067"/>
        </pc:sldMkLst>
      </pc:sldChg>
      <pc:sldChg chg="add del modTransition">
        <pc:chgData name="Msgr. Trevor Murray" userId="d6564771-ca8b-4373-aa26-3cad18547140" providerId="ADAL" clId="{E72D7645-A5E8-0E4F-B2F6-DE73301BAE81}" dt="2023-09-25T04:47:17.998" v="184"/>
        <pc:sldMkLst>
          <pc:docMk/>
          <pc:sldMk cId="3253292122" sldId="11067"/>
        </pc:sldMkLst>
      </pc:sldChg>
      <pc:sldChg chg="add">
        <pc:chgData name="Msgr. Trevor Murray" userId="d6564771-ca8b-4373-aa26-3cad18547140" providerId="ADAL" clId="{E72D7645-A5E8-0E4F-B2F6-DE73301BAE81}" dt="2023-09-25T05:17:35.830" v="199"/>
        <pc:sldMkLst>
          <pc:docMk/>
          <pc:sldMk cId="0" sldId="11068"/>
        </pc:sldMkLst>
      </pc:sldChg>
      <pc:sldChg chg="addSp delSp modSp add del mod">
        <pc:chgData name="Msgr. Trevor Murray" userId="d6564771-ca8b-4373-aa26-3cad18547140" providerId="ADAL" clId="{E72D7645-A5E8-0E4F-B2F6-DE73301BAE81}" dt="2023-09-25T05:22:35.429" v="243" actId="20577"/>
        <pc:sldMkLst>
          <pc:docMk/>
          <pc:sldMk cId="1837226930" sldId="11069"/>
        </pc:sldMkLst>
      </pc:sldChg>
      <pc:sldChg chg="add">
        <pc:chgData name="Msgr. Trevor Murray" userId="d6564771-ca8b-4373-aa26-3cad18547140" providerId="ADAL" clId="{E72D7645-A5E8-0E4F-B2F6-DE73301BAE81}" dt="2023-09-25T05:39:35.804" v="272"/>
        <pc:sldMkLst>
          <pc:docMk/>
          <pc:sldMk cId="3318220521" sldId="11070"/>
        </pc:sldMkLst>
      </pc:sldChg>
      <pc:sldChg chg="add del">
        <pc:chgData name="Msgr. Trevor Murray" userId="d6564771-ca8b-4373-aa26-3cad18547140" providerId="ADAL" clId="{E72D7645-A5E8-0E4F-B2F6-DE73301BAE81}" dt="2023-09-25T05:39:35.754" v="271"/>
        <pc:sldMkLst>
          <pc:docMk/>
          <pc:sldMk cId="3553041429" sldId="11070"/>
        </pc:sldMkLst>
      </pc:sldChg>
      <pc:sldChg chg="addSp delSp modSp add mod setBg">
        <pc:chgData name="Msgr. Trevor Murray" userId="d6564771-ca8b-4373-aa26-3cad18547140" providerId="ADAL" clId="{E72D7645-A5E8-0E4F-B2F6-DE73301BAE81}" dt="2023-09-25T18:43:18.576" v="344" actId="1076"/>
        <pc:sldMkLst>
          <pc:docMk/>
          <pc:sldMk cId="105678363" sldId="11071"/>
        </pc:sldMkLst>
      </pc:sldChg>
      <pc:sldChg chg="add ord">
        <pc:chgData name="Msgr. Trevor Murray" userId="d6564771-ca8b-4373-aa26-3cad18547140" providerId="ADAL" clId="{E72D7645-A5E8-0E4F-B2F6-DE73301BAE81}" dt="2023-09-26T20:15:39.509" v="384" actId="20578"/>
        <pc:sldMkLst>
          <pc:docMk/>
          <pc:sldMk cId="666731172" sldId="11072"/>
        </pc:sldMkLst>
      </pc:sldChg>
      <pc:sldChg chg="add ord">
        <pc:chgData name="Msgr. Trevor Murray" userId="d6564771-ca8b-4373-aa26-3cad18547140" providerId="ADAL" clId="{E72D7645-A5E8-0E4F-B2F6-DE73301BAE81}" dt="2023-09-26T20:15:45.727" v="387" actId="20578"/>
        <pc:sldMkLst>
          <pc:docMk/>
          <pc:sldMk cId="711302922" sldId="11073"/>
        </pc:sldMkLst>
      </pc:sldChg>
      <pc:sldChg chg="add ord">
        <pc:chgData name="Msgr. Trevor Murray" userId="d6564771-ca8b-4373-aa26-3cad18547140" providerId="ADAL" clId="{E72D7645-A5E8-0E4F-B2F6-DE73301BAE81}" dt="2023-09-26T20:15:50.849" v="390" actId="20578"/>
        <pc:sldMkLst>
          <pc:docMk/>
          <pc:sldMk cId="3046885140" sldId="11074"/>
        </pc:sldMkLst>
      </pc:sldChg>
      <pc:sldChg chg="add ord">
        <pc:chgData name="Msgr. Trevor Murray" userId="d6564771-ca8b-4373-aa26-3cad18547140" providerId="ADAL" clId="{E72D7645-A5E8-0E4F-B2F6-DE73301BAE81}" dt="2023-09-26T20:15:58.282" v="393" actId="20578"/>
        <pc:sldMkLst>
          <pc:docMk/>
          <pc:sldMk cId="925447555" sldId="11075"/>
        </pc:sldMkLst>
      </pc:sldChg>
      <pc:sldChg chg="add ord">
        <pc:chgData name="Msgr. Trevor Murray" userId="d6564771-ca8b-4373-aa26-3cad18547140" providerId="ADAL" clId="{E72D7645-A5E8-0E4F-B2F6-DE73301BAE81}" dt="2023-09-26T20:16:07.204" v="397" actId="20578"/>
        <pc:sldMkLst>
          <pc:docMk/>
          <pc:sldMk cId="2980726567" sldId="11076"/>
        </pc:sldMkLst>
      </pc:sldChg>
      <pc:sldChg chg="add ord">
        <pc:chgData name="Msgr. Trevor Murray" userId="d6564771-ca8b-4373-aa26-3cad18547140" providerId="ADAL" clId="{E72D7645-A5E8-0E4F-B2F6-DE73301BAE81}" dt="2023-09-26T20:16:17.029" v="401" actId="20578"/>
        <pc:sldMkLst>
          <pc:docMk/>
          <pc:sldMk cId="4228598235" sldId="11077"/>
        </pc:sldMkLst>
      </pc:sldChg>
      <pc:sldChg chg="add ord">
        <pc:chgData name="Msgr. Trevor Murray" userId="d6564771-ca8b-4373-aa26-3cad18547140" providerId="ADAL" clId="{E72D7645-A5E8-0E4F-B2F6-DE73301BAE81}" dt="2023-09-26T20:16:23.635" v="404" actId="20578"/>
        <pc:sldMkLst>
          <pc:docMk/>
          <pc:sldMk cId="1649871335" sldId="11078"/>
        </pc:sldMkLst>
      </pc:sldChg>
      <pc:sldChg chg="add ord">
        <pc:chgData name="Msgr. Trevor Murray" userId="d6564771-ca8b-4373-aa26-3cad18547140" providerId="ADAL" clId="{E72D7645-A5E8-0E4F-B2F6-DE73301BAE81}" dt="2023-09-26T20:16:33.872" v="408" actId="20578"/>
        <pc:sldMkLst>
          <pc:docMk/>
          <pc:sldMk cId="341302135" sldId="11079"/>
        </pc:sldMkLst>
      </pc:sldChg>
      <pc:sldChg chg="add ord">
        <pc:chgData name="Msgr. Trevor Murray" userId="d6564771-ca8b-4373-aa26-3cad18547140" providerId="ADAL" clId="{E72D7645-A5E8-0E4F-B2F6-DE73301BAE81}" dt="2023-09-26T20:16:43.761" v="412" actId="20578"/>
        <pc:sldMkLst>
          <pc:docMk/>
          <pc:sldMk cId="3051424494" sldId="11080"/>
        </pc:sldMkLst>
      </pc:sldChg>
      <pc:sldChg chg="add ord">
        <pc:chgData name="Msgr. Trevor Murray" userId="d6564771-ca8b-4373-aa26-3cad18547140" providerId="ADAL" clId="{E72D7645-A5E8-0E4F-B2F6-DE73301BAE81}" dt="2023-09-26T20:16:49.726" v="415" actId="20578"/>
        <pc:sldMkLst>
          <pc:docMk/>
          <pc:sldMk cId="3341499575" sldId="11081"/>
        </pc:sldMkLst>
      </pc:sldChg>
      <pc:sldChg chg="add ord">
        <pc:chgData name="Msgr. Trevor Murray" userId="d6564771-ca8b-4373-aa26-3cad18547140" providerId="ADAL" clId="{E72D7645-A5E8-0E4F-B2F6-DE73301BAE81}" dt="2023-09-26T20:16:55.453" v="418" actId="20578"/>
        <pc:sldMkLst>
          <pc:docMk/>
          <pc:sldMk cId="3389381272" sldId="11082"/>
        </pc:sldMkLst>
      </pc:sldChg>
      <pc:sldChg chg="add ord">
        <pc:chgData name="Msgr. Trevor Murray" userId="d6564771-ca8b-4373-aa26-3cad18547140" providerId="ADAL" clId="{E72D7645-A5E8-0E4F-B2F6-DE73301BAE81}" dt="2023-09-26T20:17:01.673" v="421" actId="20578"/>
        <pc:sldMkLst>
          <pc:docMk/>
          <pc:sldMk cId="2424067670" sldId="11083"/>
        </pc:sldMkLst>
      </pc:sldChg>
      <pc:sldChg chg="add ord">
        <pc:chgData name="Msgr. Trevor Murray" userId="d6564771-ca8b-4373-aa26-3cad18547140" providerId="ADAL" clId="{E72D7645-A5E8-0E4F-B2F6-DE73301BAE81}" dt="2023-09-26T20:17:13.975" v="424" actId="20578"/>
        <pc:sldMkLst>
          <pc:docMk/>
          <pc:sldMk cId="4174526366" sldId="11084"/>
        </pc:sldMkLst>
      </pc:sldChg>
      <pc:sldChg chg="add ord">
        <pc:chgData name="Msgr. Trevor Murray" userId="d6564771-ca8b-4373-aa26-3cad18547140" providerId="ADAL" clId="{E72D7645-A5E8-0E4F-B2F6-DE73301BAE81}" dt="2023-09-26T20:17:19.247" v="427" actId="20578"/>
        <pc:sldMkLst>
          <pc:docMk/>
          <pc:sldMk cId="2401401185" sldId="11085"/>
        </pc:sldMkLst>
      </pc:sldChg>
      <pc:sldChg chg="add ord">
        <pc:chgData name="Msgr. Trevor Murray" userId="d6564771-ca8b-4373-aa26-3cad18547140" providerId="ADAL" clId="{E72D7645-A5E8-0E4F-B2F6-DE73301BAE81}" dt="2023-09-26T20:17:24.580" v="430" actId="20578"/>
        <pc:sldMkLst>
          <pc:docMk/>
          <pc:sldMk cId="516713613" sldId="11086"/>
        </pc:sldMkLst>
      </pc:sldChg>
      <pc:sldChg chg="add ord">
        <pc:chgData name="Msgr. Trevor Murray" userId="d6564771-ca8b-4373-aa26-3cad18547140" providerId="ADAL" clId="{E72D7645-A5E8-0E4F-B2F6-DE73301BAE81}" dt="2023-09-26T20:17:29.502" v="433" actId="20578"/>
        <pc:sldMkLst>
          <pc:docMk/>
          <pc:sldMk cId="3053529615" sldId="11087"/>
        </pc:sldMkLst>
      </pc:sldChg>
      <pc:sldChg chg="add ord">
        <pc:chgData name="Msgr. Trevor Murray" userId="d6564771-ca8b-4373-aa26-3cad18547140" providerId="ADAL" clId="{E72D7645-A5E8-0E4F-B2F6-DE73301BAE81}" dt="2023-09-26T20:17:34.274" v="436" actId="20578"/>
        <pc:sldMkLst>
          <pc:docMk/>
          <pc:sldMk cId="3251914050" sldId="11088"/>
        </pc:sldMkLst>
      </pc:sldChg>
      <pc:sldChg chg="add ord">
        <pc:chgData name="Msgr. Trevor Murray" userId="d6564771-ca8b-4373-aa26-3cad18547140" providerId="ADAL" clId="{E72D7645-A5E8-0E4F-B2F6-DE73301BAE81}" dt="2023-09-26T20:17:38.874" v="439" actId="20578"/>
        <pc:sldMkLst>
          <pc:docMk/>
          <pc:sldMk cId="416052864" sldId="11089"/>
        </pc:sldMkLst>
      </pc:sldChg>
      <pc:sldChg chg="add ord">
        <pc:chgData name="Msgr. Trevor Murray" userId="d6564771-ca8b-4373-aa26-3cad18547140" providerId="ADAL" clId="{E72D7645-A5E8-0E4F-B2F6-DE73301BAE81}" dt="2023-09-26T20:17:46.345" v="443" actId="20578"/>
        <pc:sldMkLst>
          <pc:docMk/>
          <pc:sldMk cId="2178105491" sldId="11090"/>
        </pc:sldMkLst>
      </pc:sldChg>
      <pc:sldChg chg="add ord">
        <pc:chgData name="Msgr. Trevor Murray" userId="d6564771-ca8b-4373-aa26-3cad18547140" providerId="ADAL" clId="{E72D7645-A5E8-0E4F-B2F6-DE73301BAE81}" dt="2023-09-26T20:17:53.198" v="446" actId="20578"/>
        <pc:sldMkLst>
          <pc:docMk/>
          <pc:sldMk cId="4111073050" sldId="11091"/>
        </pc:sldMkLst>
      </pc:sldChg>
      <pc:sldChg chg="add ord">
        <pc:chgData name="Msgr. Trevor Murray" userId="d6564771-ca8b-4373-aa26-3cad18547140" providerId="ADAL" clId="{E72D7645-A5E8-0E4F-B2F6-DE73301BAE81}" dt="2023-09-26T20:17:59.485" v="449" actId="20578"/>
        <pc:sldMkLst>
          <pc:docMk/>
          <pc:sldMk cId="1754686507" sldId="11092"/>
        </pc:sldMkLst>
      </pc:sldChg>
      <pc:sldChg chg="addSp delSp modSp add mod ord">
        <pc:chgData name="Msgr. Trevor Murray" userId="d6564771-ca8b-4373-aa26-3cad18547140" providerId="ADAL" clId="{E72D7645-A5E8-0E4F-B2F6-DE73301BAE81}" dt="2023-09-27T21:07:10.436" v="458" actId="20578"/>
        <pc:sldMkLst>
          <pc:docMk/>
          <pc:sldMk cId="3962545873" sldId="11093"/>
        </pc:sldMkLst>
      </pc:sldChg>
      <pc:sldChg chg="add">
        <pc:chgData name="Msgr. Trevor Murray" userId="d6564771-ca8b-4373-aa26-3cad18547140" providerId="ADAL" clId="{E72D7645-A5E8-0E4F-B2F6-DE73301BAE81}" dt="2023-09-27T21:08:11.421" v="459" actId="2890"/>
        <pc:sldMkLst>
          <pc:docMk/>
          <pc:sldMk cId="2012947660" sldId="11094"/>
        </pc:sldMkLst>
      </pc:sldChg>
      <pc:sldChg chg="add">
        <pc:chgData name="Msgr. Trevor Murray" userId="d6564771-ca8b-4373-aa26-3cad18547140" providerId="ADAL" clId="{E72D7645-A5E8-0E4F-B2F6-DE73301BAE81}" dt="2023-09-27T21:09:27.137" v="460"/>
        <pc:sldMkLst>
          <pc:docMk/>
          <pc:sldMk cId="1915945362" sldId="11095"/>
        </pc:sldMkLst>
      </pc:sldChg>
      <pc:sldChg chg="add">
        <pc:chgData name="Msgr. Trevor Murray" userId="d6564771-ca8b-4373-aa26-3cad18547140" providerId="ADAL" clId="{E72D7645-A5E8-0E4F-B2F6-DE73301BAE81}" dt="2023-09-27T21:09:27.137" v="460"/>
        <pc:sldMkLst>
          <pc:docMk/>
          <pc:sldMk cId="801291430" sldId="11096"/>
        </pc:sldMkLst>
      </pc:sldChg>
      <pc:sldChg chg="add">
        <pc:chgData name="Msgr. Trevor Murray" userId="d6564771-ca8b-4373-aa26-3cad18547140" providerId="ADAL" clId="{E72D7645-A5E8-0E4F-B2F6-DE73301BAE81}" dt="2023-09-30T18:27:14.892" v="502" actId="2890"/>
        <pc:sldMkLst>
          <pc:docMk/>
          <pc:sldMk cId="2211947466" sldId="11097"/>
        </pc:sldMkLst>
      </pc:sldChg>
      <pc:sldChg chg="add modTransition">
        <pc:chgData name="Msgr. Trevor Murray" userId="d6564771-ca8b-4373-aa26-3cad18547140" providerId="ADAL" clId="{E72D7645-A5E8-0E4F-B2F6-DE73301BAE81}" dt="2023-09-30T18:56:54.102" v="503"/>
        <pc:sldMkLst>
          <pc:docMk/>
          <pc:sldMk cId="0" sldId="11098"/>
        </pc:sldMkLst>
      </pc:sldChg>
      <pc:sldChg chg="add modTransition">
        <pc:chgData name="Msgr. Trevor Murray" userId="d6564771-ca8b-4373-aa26-3cad18547140" providerId="ADAL" clId="{E72D7645-A5E8-0E4F-B2F6-DE73301BAE81}" dt="2023-09-30T18:56:54.102" v="503"/>
        <pc:sldMkLst>
          <pc:docMk/>
          <pc:sldMk cId="0" sldId="11099"/>
        </pc:sldMkLst>
      </pc:sldChg>
      <pc:sldChg chg="add modTransition">
        <pc:chgData name="Msgr. Trevor Murray" userId="d6564771-ca8b-4373-aa26-3cad18547140" providerId="ADAL" clId="{E72D7645-A5E8-0E4F-B2F6-DE73301BAE81}" dt="2023-09-30T18:56:54.102" v="503"/>
        <pc:sldMkLst>
          <pc:docMk/>
          <pc:sldMk cId="0" sldId="11100"/>
        </pc:sldMkLst>
      </pc:sldChg>
      <pc:sldChg chg="add modTransition">
        <pc:chgData name="Msgr. Trevor Murray" userId="d6564771-ca8b-4373-aa26-3cad18547140" providerId="ADAL" clId="{E72D7645-A5E8-0E4F-B2F6-DE73301BAE81}" dt="2023-09-30T18:56:54.102" v="503"/>
        <pc:sldMkLst>
          <pc:docMk/>
          <pc:sldMk cId="0" sldId="11101"/>
        </pc:sldMkLst>
      </pc:sldChg>
      <pc:sldChg chg="add modTransition">
        <pc:chgData name="Msgr. Trevor Murray" userId="d6564771-ca8b-4373-aa26-3cad18547140" providerId="ADAL" clId="{E72D7645-A5E8-0E4F-B2F6-DE73301BAE81}" dt="2023-09-30T18:56:54.102" v="503"/>
        <pc:sldMkLst>
          <pc:docMk/>
          <pc:sldMk cId="0" sldId="11102"/>
        </pc:sldMkLst>
      </pc:sldChg>
    </pc:docChg>
  </pc:docChgLst>
  <pc:docChgLst>
    <pc:chgData name="Msgr. Trevor Murray" userId="d6564771-ca8b-4373-aa26-3cad18547140" providerId="ADAL" clId="{F90B796A-8AC3-9141-9916-006787B35300}"/>
    <pc:docChg chg="undo custSel addSld delSld modSld sldOrd delMainMaster">
      <pc:chgData name="Msgr. Trevor Murray" userId="d6564771-ca8b-4373-aa26-3cad18547140" providerId="ADAL" clId="{F90B796A-8AC3-9141-9916-006787B35300}" dt="2023-09-09T19:42:06.188" v="820" actId="14100"/>
      <pc:docMkLst>
        <pc:docMk/>
      </pc:docMkLst>
      <pc:sldChg chg="del">
        <pc:chgData name="Msgr. Trevor Murray" userId="d6564771-ca8b-4373-aa26-3cad18547140" providerId="ADAL" clId="{F90B796A-8AC3-9141-9916-006787B35300}" dt="2023-09-06T19:38:21.329" v="150" actId="2696"/>
        <pc:sldMkLst>
          <pc:docMk/>
          <pc:sldMk cId="4077906962" sldId="257"/>
        </pc:sldMkLst>
      </pc:sldChg>
      <pc:sldChg chg="add modTransition">
        <pc:chgData name="Msgr. Trevor Murray" userId="d6564771-ca8b-4373-aa26-3cad18547140" providerId="ADAL" clId="{F90B796A-8AC3-9141-9916-006787B35300}" dt="2023-09-06T19:39:08.192" v="163"/>
        <pc:sldMkLst>
          <pc:docMk/>
          <pc:sldMk cId="4091189979" sldId="257"/>
        </pc:sldMkLst>
      </pc:sldChg>
      <pc:sldChg chg="modSp add mod modTransition">
        <pc:chgData name="Msgr. Trevor Murray" userId="d6564771-ca8b-4373-aa26-3cad18547140" providerId="ADAL" clId="{F90B796A-8AC3-9141-9916-006787B35300}" dt="2023-09-06T22:56:57.935" v="213" actId="1076"/>
        <pc:sldMkLst>
          <pc:docMk/>
          <pc:sldMk cId="2795395184" sldId="261"/>
        </pc:sldMkLst>
      </pc:sldChg>
      <pc:sldChg chg="del">
        <pc:chgData name="Msgr. Trevor Murray" userId="d6564771-ca8b-4373-aa26-3cad18547140" providerId="ADAL" clId="{F90B796A-8AC3-9141-9916-006787B35300}" dt="2023-09-06T19:39:12.192" v="168" actId="2696"/>
        <pc:sldMkLst>
          <pc:docMk/>
          <pc:sldMk cId="2089334177" sldId="262"/>
        </pc:sldMkLst>
      </pc:sldChg>
      <pc:sldChg chg="del">
        <pc:chgData name="Msgr. Trevor Murray" userId="d6564771-ca8b-4373-aa26-3cad18547140" providerId="ADAL" clId="{F90B796A-8AC3-9141-9916-006787B35300}" dt="2023-09-06T19:36:55.067" v="144" actId="2696"/>
        <pc:sldMkLst>
          <pc:docMk/>
          <pc:sldMk cId="738220835" sldId="263"/>
        </pc:sldMkLst>
      </pc:sldChg>
      <pc:sldChg chg="add modTransition">
        <pc:chgData name="Msgr. Trevor Murray" userId="d6564771-ca8b-4373-aa26-3cad18547140" providerId="ADAL" clId="{F90B796A-8AC3-9141-9916-006787B35300}" dt="2023-09-06T19:38:31.426" v="155"/>
        <pc:sldMkLst>
          <pc:docMk/>
          <pc:sldMk cId="2967519286" sldId="263"/>
        </pc:sldMkLst>
      </pc:sldChg>
      <pc:sldChg chg="del">
        <pc:chgData name="Msgr. Trevor Murray" userId="d6564771-ca8b-4373-aa26-3cad18547140" providerId="ADAL" clId="{F90B796A-8AC3-9141-9916-006787B35300}" dt="2023-09-06T19:56:38.171" v="174" actId="2696"/>
        <pc:sldMkLst>
          <pc:docMk/>
          <pc:sldMk cId="1183014968" sldId="264"/>
        </pc:sldMkLst>
      </pc:sldChg>
      <pc:sldChg chg="add modTransition">
        <pc:chgData name="Msgr. Trevor Murray" userId="d6564771-ca8b-4373-aa26-3cad18547140" providerId="ADAL" clId="{F90B796A-8AC3-9141-9916-006787B35300}" dt="2023-09-06T19:38:31.426" v="155"/>
        <pc:sldMkLst>
          <pc:docMk/>
          <pc:sldMk cId="583904090" sldId="265"/>
        </pc:sldMkLst>
      </pc:sldChg>
      <pc:sldChg chg="del">
        <pc:chgData name="Msgr. Trevor Murray" userId="d6564771-ca8b-4373-aa26-3cad18547140" providerId="ADAL" clId="{F90B796A-8AC3-9141-9916-006787B35300}" dt="2023-09-06T19:36:55.906" v="146" actId="2696"/>
        <pc:sldMkLst>
          <pc:docMk/>
          <pc:sldMk cId="2610470079" sldId="265"/>
        </pc:sldMkLst>
      </pc:sldChg>
      <pc:sldChg chg="del">
        <pc:chgData name="Msgr. Trevor Murray" userId="d6564771-ca8b-4373-aa26-3cad18547140" providerId="ADAL" clId="{F90B796A-8AC3-9141-9916-006787B35300}" dt="2023-09-06T19:56:39.022" v="176" actId="2696"/>
        <pc:sldMkLst>
          <pc:docMk/>
          <pc:sldMk cId="424583321" sldId="266"/>
        </pc:sldMkLst>
      </pc:sldChg>
      <pc:sldChg chg="del">
        <pc:chgData name="Msgr. Trevor Murray" userId="d6564771-ca8b-4373-aa26-3cad18547140" providerId="ADAL" clId="{F90B796A-8AC3-9141-9916-006787B35300}" dt="2023-09-06T19:56:38.588" v="175" actId="2696"/>
        <pc:sldMkLst>
          <pc:docMk/>
          <pc:sldMk cId="2172282858" sldId="267"/>
        </pc:sldMkLst>
      </pc:sldChg>
      <pc:sldChg chg="del">
        <pc:chgData name="Msgr. Trevor Murray" userId="d6564771-ca8b-4373-aa26-3cad18547140" providerId="ADAL" clId="{F90B796A-8AC3-9141-9916-006787B35300}" dt="2023-09-06T19:36:56.419" v="147" actId="2696"/>
        <pc:sldMkLst>
          <pc:docMk/>
          <pc:sldMk cId="1994188301" sldId="268"/>
        </pc:sldMkLst>
      </pc:sldChg>
      <pc:sldChg chg="del">
        <pc:chgData name="Msgr. Trevor Murray" userId="d6564771-ca8b-4373-aa26-3cad18547140" providerId="ADAL" clId="{F90B796A-8AC3-9141-9916-006787B35300}" dt="2023-09-06T19:56:39.992" v="178" actId="2696"/>
        <pc:sldMkLst>
          <pc:docMk/>
          <pc:sldMk cId="1629730724" sldId="269"/>
        </pc:sldMkLst>
      </pc:sldChg>
      <pc:sldChg chg="add del modTransition">
        <pc:chgData name="Msgr. Trevor Murray" userId="d6564771-ca8b-4373-aa26-3cad18547140" providerId="ADAL" clId="{F90B796A-8AC3-9141-9916-006787B35300}" dt="2023-09-06T20:03:35.585" v="180" actId="2696"/>
        <pc:sldMkLst>
          <pc:docMk/>
          <pc:sldMk cId="1563481259" sldId="270"/>
        </pc:sldMkLst>
      </pc:sldChg>
      <pc:sldChg chg="add modTransition">
        <pc:chgData name="Msgr. Trevor Murray" userId="d6564771-ca8b-4373-aa26-3cad18547140" providerId="ADAL" clId="{F90B796A-8AC3-9141-9916-006787B35300}" dt="2023-09-06T19:36:49.673" v="142"/>
        <pc:sldMkLst>
          <pc:docMk/>
          <pc:sldMk cId="3123671999" sldId="271"/>
        </pc:sldMkLst>
      </pc:sldChg>
      <pc:sldChg chg="del">
        <pc:chgData name="Msgr. Trevor Murray" userId="d6564771-ca8b-4373-aa26-3cad18547140" providerId="ADAL" clId="{F90B796A-8AC3-9141-9916-006787B35300}" dt="2023-09-06T19:38:35.033" v="156" actId="2696"/>
        <pc:sldMkLst>
          <pc:docMk/>
          <pc:sldMk cId="2793341816" sldId="272"/>
        </pc:sldMkLst>
      </pc:sldChg>
      <pc:sldChg chg="del">
        <pc:chgData name="Msgr. Trevor Murray" userId="d6564771-ca8b-4373-aa26-3cad18547140" providerId="ADAL" clId="{F90B796A-8AC3-9141-9916-006787B35300}" dt="2023-09-06T19:38:35.382" v="157" actId="2696"/>
        <pc:sldMkLst>
          <pc:docMk/>
          <pc:sldMk cId="929502747" sldId="273"/>
        </pc:sldMkLst>
      </pc:sldChg>
      <pc:sldChg chg="del">
        <pc:chgData name="Msgr. Trevor Murray" userId="d6564771-ca8b-4373-aa26-3cad18547140" providerId="ADAL" clId="{F90B796A-8AC3-9141-9916-006787B35300}" dt="2023-09-06T19:38:35.812" v="158" actId="2696"/>
        <pc:sldMkLst>
          <pc:docMk/>
          <pc:sldMk cId="2171654645" sldId="274"/>
        </pc:sldMkLst>
      </pc:sldChg>
      <pc:sldChg chg="del">
        <pc:chgData name="Msgr. Trevor Murray" userId="d6564771-ca8b-4373-aa26-3cad18547140" providerId="ADAL" clId="{F90B796A-8AC3-9141-9916-006787B35300}" dt="2023-09-06T19:38:36.288" v="159" actId="2696"/>
        <pc:sldMkLst>
          <pc:docMk/>
          <pc:sldMk cId="13469954" sldId="275"/>
        </pc:sldMkLst>
      </pc:sldChg>
      <pc:sldChg chg="del">
        <pc:chgData name="Msgr. Trevor Murray" userId="d6564771-ca8b-4373-aa26-3cad18547140" providerId="ADAL" clId="{F90B796A-8AC3-9141-9916-006787B35300}" dt="2023-09-06T19:38:36.740" v="160" actId="2696"/>
        <pc:sldMkLst>
          <pc:docMk/>
          <pc:sldMk cId="2772696111" sldId="276"/>
        </pc:sldMkLst>
      </pc:sldChg>
      <pc:sldChg chg="del">
        <pc:chgData name="Msgr. Trevor Murray" userId="d6564771-ca8b-4373-aa26-3cad18547140" providerId="ADAL" clId="{F90B796A-8AC3-9141-9916-006787B35300}" dt="2023-09-06T19:38:37.171" v="161" actId="2696"/>
        <pc:sldMkLst>
          <pc:docMk/>
          <pc:sldMk cId="2712993623" sldId="277"/>
        </pc:sldMkLst>
      </pc:sldChg>
      <pc:sldChg chg="del">
        <pc:chgData name="Msgr. Trevor Murray" userId="d6564771-ca8b-4373-aa26-3cad18547140" providerId="ADAL" clId="{F90B796A-8AC3-9141-9916-006787B35300}" dt="2023-09-06T19:38:37.618" v="162" actId="2696"/>
        <pc:sldMkLst>
          <pc:docMk/>
          <pc:sldMk cId="4020929104" sldId="282"/>
        </pc:sldMkLst>
      </pc:sldChg>
      <pc:sldChg chg="modSp mod">
        <pc:chgData name="Msgr. Trevor Murray" userId="d6564771-ca8b-4373-aa26-3cad18547140" providerId="ADAL" clId="{F90B796A-8AC3-9141-9916-006787B35300}" dt="2023-09-06T22:56:12.359" v="208" actId="207"/>
        <pc:sldMkLst>
          <pc:docMk/>
          <pc:sldMk cId="783405673" sldId="6842"/>
        </pc:sldMkLst>
      </pc:sldChg>
      <pc:sldChg chg="addSp delSp modSp mod setBg">
        <pc:chgData name="Msgr. Trevor Murray" userId="d6564771-ca8b-4373-aa26-3cad18547140" providerId="ADAL" clId="{F90B796A-8AC3-9141-9916-006787B35300}" dt="2023-09-05T21:55:16.079" v="16" actId="1076"/>
        <pc:sldMkLst>
          <pc:docMk/>
          <pc:sldMk cId="2884146256" sldId="10438"/>
        </pc:sldMkLst>
      </pc:sldChg>
      <pc:sldChg chg="addSp delSp modSp mod setBg">
        <pc:chgData name="Msgr. Trevor Murray" userId="d6564771-ca8b-4373-aa26-3cad18547140" providerId="ADAL" clId="{F90B796A-8AC3-9141-9916-006787B35300}" dt="2023-09-05T22:01:05.724" v="113"/>
        <pc:sldMkLst>
          <pc:docMk/>
          <pc:sldMk cId="2482007911" sldId="10686"/>
        </pc:sldMkLst>
      </pc:sldChg>
      <pc:sldChg chg="del">
        <pc:chgData name="Msgr. Trevor Murray" userId="d6564771-ca8b-4373-aa26-3cad18547140" providerId="ADAL" clId="{F90B796A-8AC3-9141-9916-006787B35300}" dt="2023-09-05T21:58:46.525" v="97" actId="2696"/>
        <pc:sldMkLst>
          <pc:docMk/>
          <pc:sldMk cId="3057131118" sldId="10812"/>
        </pc:sldMkLst>
      </pc:sldChg>
      <pc:sldChg chg="del">
        <pc:chgData name="Msgr. Trevor Murray" userId="d6564771-ca8b-4373-aa26-3cad18547140" providerId="ADAL" clId="{F90B796A-8AC3-9141-9916-006787B35300}" dt="2023-09-05T21:58:45.980" v="96" actId="2696"/>
        <pc:sldMkLst>
          <pc:docMk/>
          <pc:sldMk cId="2510583002" sldId="10859"/>
        </pc:sldMkLst>
      </pc:sldChg>
      <pc:sldChg chg="del">
        <pc:chgData name="Msgr. Trevor Murray" userId="d6564771-ca8b-4373-aa26-3cad18547140" providerId="ADAL" clId="{F90B796A-8AC3-9141-9916-006787B35300}" dt="2023-09-05T21:55:59.025" v="20" actId="2696"/>
        <pc:sldMkLst>
          <pc:docMk/>
          <pc:sldMk cId="1738655451" sldId="10860"/>
        </pc:sldMkLst>
      </pc:sldChg>
      <pc:sldChg chg="del">
        <pc:chgData name="Msgr. Trevor Murray" userId="d6564771-ca8b-4373-aa26-3cad18547140" providerId="ADAL" clId="{F90B796A-8AC3-9141-9916-006787B35300}" dt="2023-09-05T21:56:04.754" v="23" actId="2696"/>
        <pc:sldMkLst>
          <pc:docMk/>
          <pc:sldMk cId="1028289652" sldId="10861"/>
        </pc:sldMkLst>
      </pc:sldChg>
      <pc:sldChg chg="del">
        <pc:chgData name="Msgr. Trevor Murray" userId="d6564771-ca8b-4373-aa26-3cad18547140" providerId="ADAL" clId="{F90B796A-8AC3-9141-9916-006787B35300}" dt="2023-09-05T21:56:09.570" v="26" actId="2696"/>
        <pc:sldMkLst>
          <pc:docMk/>
          <pc:sldMk cId="2463638538" sldId="10862"/>
        </pc:sldMkLst>
      </pc:sldChg>
      <pc:sldChg chg="del">
        <pc:chgData name="Msgr. Trevor Murray" userId="d6564771-ca8b-4373-aa26-3cad18547140" providerId="ADAL" clId="{F90B796A-8AC3-9141-9916-006787B35300}" dt="2023-09-05T21:56:32.293" v="33" actId="2696"/>
        <pc:sldMkLst>
          <pc:docMk/>
          <pc:sldMk cId="4039481580" sldId="10863"/>
        </pc:sldMkLst>
      </pc:sldChg>
      <pc:sldChg chg="del">
        <pc:chgData name="Msgr. Trevor Murray" userId="d6564771-ca8b-4373-aa26-3cad18547140" providerId="ADAL" clId="{F90B796A-8AC3-9141-9916-006787B35300}" dt="2023-09-05T21:56:40.763" v="37" actId="2696"/>
        <pc:sldMkLst>
          <pc:docMk/>
          <pc:sldMk cId="3742628261" sldId="10864"/>
        </pc:sldMkLst>
      </pc:sldChg>
      <pc:sldChg chg="del">
        <pc:chgData name="Msgr. Trevor Murray" userId="d6564771-ca8b-4373-aa26-3cad18547140" providerId="ADAL" clId="{F90B796A-8AC3-9141-9916-006787B35300}" dt="2023-09-05T21:56:48.840" v="41" actId="2696"/>
        <pc:sldMkLst>
          <pc:docMk/>
          <pc:sldMk cId="3403839939" sldId="10866"/>
        </pc:sldMkLst>
      </pc:sldChg>
      <pc:sldChg chg="del">
        <pc:chgData name="Msgr. Trevor Murray" userId="d6564771-ca8b-4373-aa26-3cad18547140" providerId="ADAL" clId="{F90B796A-8AC3-9141-9916-006787B35300}" dt="2023-09-05T21:56:56.426" v="45" actId="2696"/>
        <pc:sldMkLst>
          <pc:docMk/>
          <pc:sldMk cId="504258365" sldId="10868"/>
        </pc:sldMkLst>
      </pc:sldChg>
      <pc:sldChg chg="del">
        <pc:chgData name="Msgr. Trevor Murray" userId="d6564771-ca8b-4373-aa26-3cad18547140" providerId="ADAL" clId="{F90B796A-8AC3-9141-9916-006787B35300}" dt="2023-09-05T21:57:04.779" v="49" actId="2696"/>
        <pc:sldMkLst>
          <pc:docMk/>
          <pc:sldMk cId="1994811777" sldId="10870"/>
        </pc:sldMkLst>
      </pc:sldChg>
      <pc:sldChg chg="del">
        <pc:chgData name="Msgr. Trevor Murray" userId="d6564771-ca8b-4373-aa26-3cad18547140" providerId="ADAL" clId="{F90B796A-8AC3-9141-9916-006787B35300}" dt="2023-09-05T21:57:11.467" v="53" actId="2696"/>
        <pc:sldMkLst>
          <pc:docMk/>
          <pc:sldMk cId="2539558766" sldId="10871"/>
        </pc:sldMkLst>
      </pc:sldChg>
      <pc:sldChg chg="del">
        <pc:chgData name="Msgr. Trevor Murray" userId="d6564771-ca8b-4373-aa26-3cad18547140" providerId="ADAL" clId="{F90B796A-8AC3-9141-9916-006787B35300}" dt="2023-09-05T21:57:28.689" v="61" actId="2696"/>
        <pc:sldMkLst>
          <pc:docMk/>
          <pc:sldMk cId="3879545297" sldId="10872"/>
        </pc:sldMkLst>
      </pc:sldChg>
      <pc:sldChg chg="del">
        <pc:chgData name="Msgr. Trevor Murray" userId="d6564771-ca8b-4373-aa26-3cad18547140" providerId="ADAL" clId="{F90B796A-8AC3-9141-9916-006787B35300}" dt="2023-09-05T21:57:37.133" v="64" actId="2696"/>
        <pc:sldMkLst>
          <pc:docMk/>
          <pc:sldMk cId="2112335585" sldId="10873"/>
        </pc:sldMkLst>
      </pc:sldChg>
      <pc:sldChg chg="del">
        <pc:chgData name="Msgr. Trevor Murray" userId="d6564771-ca8b-4373-aa26-3cad18547140" providerId="ADAL" clId="{F90B796A-8AC3-9141-9916-006787B35300}" dt="2023-09-05T21:57:42.876" v="67" actId="2696"/>
        <pc:sldMkLst>
          <pc:docMk/>
          <pc:sldMk cId="4192516666" sldId="10874"/>
        </pc:sldMkLst>
      </pc:sldChg>
      <pc:sldChg chg="del">
        <pc:chgData name="Msgr. Trevor Murray" userId="d6564771-ca8b-4373-aa26-3cad18547140" providerId="ADAL" clId="{F90B796A-8AC3-9141-9916-006787B35300}" dt="2023-09-05T21:57:49.586" v="70" actId="2696"/>
        <pc:sldMkLst>
          <pc:docMk/>
          <pc:sldMk cId="3921530871" sldId="10875"/>
        </pc:sldMkLst>
      </pc:sldChg>
      <pc:sldChg chg="del">
        <pc:chgData name="Msgr. Trevor Murray" userId="d6564771-ca8b-4373-aa26-3cad18547140" providerId="ADAL" clId="{F90B796A-8AC3-9141-9916-006787B35300}" dt="2023-09-05T21:57:58.512" v="74" actId="2696"/>
        <pc:sldMkLst>
          <pc:docMk/>
          <pc:sldMk cId="1745382562" sldId="10876"/>
        </pc:sldMkLst>
      </pc:sldChg>
      <pc:sldChg chg="del">
        <pc:chgData name="Msgr. Trevor Murray" userId="d6564771-ca8b-4373-aa26-3cad18547140" providerId="ADAL" clId="{F90B796A-8AC3-9141-9916-006787B35300}" dt="2023-09-05T21:58:04.063" v="77" actId="2696"/>
        <pc:sldMkLst>
          <pc:docMk/>
          <pc:sldMk cId="328480122" sldId="10877"/>
        </pc:sldMkLst>
      </pc:sldChg>
      <pc:sldChg chg="del">
        <pc:chgData name="Msgr. Trevor Murray" userId="d6564771-ca8b-4373-aa26-3cad18547140" providerId="ADAL" clId="{F90B796A-8AC3-9141-9916-006787B35300}" dt="2023-09-05T21:58:12.650" v="80" actId="2696"/>
        <pc:sldMkLst>
          <pc:docMk/>
          <pc:sldMk cId="2851874810" sldId="10878"/>
        </pc:sldMkLst>
      </pc:sldChg>
      <pc:sldChg chg="del">
        <pc:chgData name="Msgr. Trevor Murray" userId="d6564771-ca8b-4373-aa26-3cad18547140" providerId="ADAL" clId="{F90B796A-8AC3-9141-9916-006787B35300}" dt="2023-09-05T21:58:18.241" v="83" actId="2696"/>
        <pc:sldMkLst>
          <pc:docMk/>
          <pc:sldMk cId="1960644706" sldId="10879"/>
        </pc:sldMkLst>
      </pc:sldChg>
      <pc:sldChg chg="del">
        <pc:chgData name="Msgr. Trevor Murray" userId="d6564771-ca8b-4373-aa26-3cad18547140" providerId="ADAL" clId="{F90B796A-8AC3-9141-9916-006787B35300}" dt="2023-09-05T21:58:27.113" v="87" actId="2696"/>
        <pc:sldMkLst>
          <pc:docMk/>
          <pc:sldMk cId="94115284" sldId="10880"/>
        </pc:sldMkLst>
      </pc:sldChg>
      <pc:sldChg chg="del">
        <pc:chgData name="Msgr. Trevor Murray" userId="d6564771-ca8b-4373-aa26-3cad18547140" providerId="ADAL" clId="{F90B796A-8AC3-9141-9916-006787B35300}" dt="2023-09-05T21:58:41.390" v="94" actId="2696"/>
        <pc:sldMkLst>
          <pc:docMk/>
          <pc:sldMk cId="3492098109" sldId="10881"/>
        </pc:sldMkLst>
      </pc:sldChg>
      <pc:sldChg chg="del">
        <pc:chgData name="Msgr. Trevor Murray" userId="d6564771-ca8b-4373-aa26-3cad18547140" providerId="ADAL" clId="{F90B796A-8AC3-9141-9916-006787B35300}" dt="2023-09-05T21:58:55.212" v="101" actId="2696"/>
        <pc:sldMkLst>
          <pc:docMk/>
          <pc:sldMk cId="2906527597" sldId="10882"/>
        </pc:sldMkLst>
      </pc:sldChg>
      <pc:sldChg chg="del">
        <pc:chgData name="Msgr. Trevor Murray" userId="d6564771-ca8b-4373-aa26-3cad18547140" providerId="ADAL" clId="{F90B796A-8AC3-9141-9916-006787B35300}" dt="2023-09-06T19:36:54.675" v="143" actId="2696"/>
        <pc:sldMkLst>
          <pc:docMk/>
          <pc:sldMk cId="0" sldId="10883"/>
        </pc:sldMkLst>
      </pc:sldChg>
      <pc:sldChg chg="del">
        <pc:chgData name="Msgr. Trevor Murray" userId="d6564771-ca8b-4373-aa26-3cad18547140" providerId="ADAL" clId="{F90B796A-8AC3-9141-9916-006787B35300}" dt="2023-09-06T19:36:55.453" v="145" actId="2696"/>
        <pc:sldMkLst>
          <pc:docMk/>
          <pc:sldMk cId="1067733689" sldId="10884"/>
        </pc:sldMkLst>
      </pc:sldChg>
      <pc:sldChg chg="del">
        <pc:chgData name="Msgr. Trevor Murray" userId="d6564771-ca8b-4373-aa26-3cad18547140" providerId="ADAL" clId="{F90B796A-8AC3-9141-9916-006787B35300}" dt="2023-09-06T19:39:10.489" v="164" actId="2696"/>
        <pc:sldMkLst>
          <pc:docMk/>
          <pc:sldMk cId="0" sldId="10885"/>
        </pc:sldMkLst>
      </pc:sldChg>
      <pc:sldChg chg="del">
        <pc:chgData name="Msgr. Trevor Murray" userId="d6564771-ca8b-4373-aa26-3cad18547140" providerId="ADAL" clId="{F90B796A-8AC3-9141-9916-006787B35300}" dt="2023-09-06T19:39:10.835" v="165" actId="2696"/>
        <pc:sldMkLst>
          <pc:docMk/>
          <pc:sldMk cId="0" sldId="10886"/>
        </pc:sldMkLst>
      </pc:sldChg>
      <pc:sldChg chg="del">
        <pc:chgData name="Msgr. Trevor Murray" userId="d6564771-ca8b-4373-aa26-3cad18547140" providerId="ADAL" clId="{F90B796A-8AC3-9141-9916-006787B35300}" dt="2023-09-06T19:39:11.255" v="166" actId="2696"/>
        <pc:sldMkLst>
          <pc:docMk/>
          <pc:sldMk cId="0" sldId="10887"/>
        </pc:sldMkLst>
      </pc:sldChg>
      <pc:sldChg chg="del">
        <pc:chgData name="Msgr. Trevor Murray" userId="d6564771-ca8b-4373-aa26-3cad18547140" providerId="ADAL" clId="{F90B796A-8AC3-9141-9916-006787B35300}" dt="2023-09-06T19:39:11.725" v="167" actId="2696"/>
        <pc:sldMkLst>
          <pc:docMk/>
          <pc:sldMk cId="0" sldId="10888"/>
        </pc:sldMkLst>
      </pc:sldChg>
      <pc:sldChg chg="del">
        <pc:chgData name="Msgr. Trevor Murray" userId="d6564771-ca8b-4373-aa26-3cad18547140" providerId="ADAL" clId="{F90B796A-8AC3-9141-9916-006787B35300}" dt="2023-09-06T19:39:12.688" v="169" actId="2696"/>
        <pc:sldMkLst>
          <pc:docMk/>
          <pc:sldMk cId="0" sldId="10890"/>
        </pc:sldMkLst>
      </pc:sldChg>
      <pc:sldChg chg="delSp del mod">
        <pc:chgData name="Msgr. Trevor Murray" userId="d6564771-ca8b-4373-aa26-3cad18547140" providerId="ADAL" clId="{F90B796A-8AC3-9141-9916-006787B35300}" dt="2023-09-06T19:56:37.781" v="173" actId="2696"/>
        <pc:sldMkLst>
          <pc:docMk/>
          <pc:sldMk cId="1406997011" sldId="10891"/>
        </pc:sldMkLst>
      </pc:sldChg>
      <pc:sldChg chg="del">
        <pc:chgData name="Msgr. Trevor Murray" userId="d6564771-ca8b-4373-aa26-3cad18547140" providerId="ADAL" clId="{F90B796A-8AC3-9141-9916-006787B35300}" dt="2023-09-06T19:56:39.428" v="177" actId="2696"/>
        <pc:sldMkLst>
          <pc:docMk/>
          <pc:sldMk cId="1154592741" sldId="10892"/>
        </pc:sldMkLst>
      </pc:sldChg>
      <pc:sldChg chg="del">
        <pc:chgData name="Msgr. Trevor Murray" userId="d6564771-ca8b-4373-aa26-3cad18547140" providerId="ADAL" clId="{F90B796A-8AC3-9141-9916-006787B35300}" dt="2023-09-05T21:57:20.929" v="57" actId="2696"/>
        <pc:sldMkLst>
          <pc:docMk/>
          <pc:sldMk cId="3827588235" sldId="10893"/>
        </pc:sldMkLst>
      </pc:sldChg>
      <pc:sldChg chg="del">
        <pc:chgData name="Msgr. Trevor Murray" userId="d6564771-ca8b-4373-aa26-3cad18547140" providerId="ADAL" clId="{F90B796A-8AC3-9141-9916-006787B35300}" dt="2023-09-06T19:38:21.740" v="151" actId="2696"/>
        <pc:sldMkLst>
          <pc:docMk/>
          <pc:sldMk cId="4266961955" sldId="10894"/>
        </pc:sldMkLst>
      </pc:sldChg>
      <pc:sldChg chg="del">
        <pc:chgData name="Msgr. Trevor Murray" userId="d6564771-ca8b-4373-aa26-3cad18547140" providerId="ADAL" clId="{F90B796A-8AC3-9141-9916-006787B35300}" dt="2023-09-06T19:38:21.960" v="152" actId="2696"/>
        <pc:sldMkLst>
          <pc:docMk/>
          <pc:sldMk cId="3120118219" sldId="10895"/>
        </pc:sldMkLst>
      </pc:sldChg>
      <pc:sldChg chg="del">
        <pc:chgData name="Msgr. Trevor Murray" userId="d6564771-ca8b-4373-aa26-3cad18547140" providerId="ADAL" clId="{F90B796A-8AC3-9141-9916-006787B35300}" dt="2023-09-06T19:38:22.457" v="153" actId="2696"/>
        <pc:sldMkLst>
          <pc:docMk/>
          <pc:sldMk cId="4029126823" sldId="10896"/>
        </pc:sldMkLst>
      </pc:sldChg>
      <pc:sldChg chg="del">
        <pc:chgData name="Msgr. Trevor Murray" userId="d6564771-ca8b-4373-aa26-3cad18547140" providerId="ADAL" clId="{F90B796A-8AC3-9141-9916-006787B35300}" dt="2023-09-05T21:58:35.551" v="91" actId="2696"/>
        <pc:sldMkLst>
          <pc:docMk/>
          <pc:sldMk cId="554593180" sldId="10897"/>
        </pc:sldMkLst>
      </pc:sldChg>
      <pc:sldChg chg="del">
        <pc:chgData name="Msgr. Trevor Murray" userId="d6564771-ca8b-4373-aa26-3cad18547140" providerId="ADAL" clId="{F90B796A-8AC3-9141-9916-006787B35300}" dt="2023-09-05T21:58:33.546" v="88" actId="2696"/>
        <pc:sldMkLst>
          <pc:docMk/>
          <pc:sldMk cId="1220534698" sldId="10898"/>
        </pc:sldMkLst>
      </pc:sldChg>
      <pc:sldChg chg="del">
        <pc:chgData name="Msgr. Trevor Murray" userId="d6564771-ca8b-4373-aa26-3cad18547140" providerId="ADAL" clId="{F90B796A-8AC3-9141-9916-006787B35300}" dt="2023-09-05T21:58:33.981" v="89" actId="2696"/>
        <pc:sldMkLst>
          <pc:docMk/>
          <pc:sldMk cId="46562627" sldId="10899"/>
        </pc:sldMkLst>
      </pc:sldChg>
      <pc:sldChg chg="del">
        <pc:chgData name="Msgr. Trevor Murray" userId="d6564771-ca8b-4373-aa26-3cad18547140" providerId="ADAL" clId="{F90B796A-8AC3-9141-9916-006787B35300}" dt="2023-09-05T21:58:34.425" v="90" actId="2696"/>
        <pc:sldMkLst>
          <pc:docMk/>
          <pc:sldMk cId="1899944430" sldId="10900"/>
        </pc:sldMkLst>
      </pc:sldChg>
      <pc:sldChg chg="del">
        <pc:chgData name="Msgr. Trevor Murray" userId="d6564771-ca8b-4373-aa26-3cad18547140" providerId="ADAL" clId="{F90B796A-8AC3-9141-9916-006787B35300}" dt="2023-09-05T21:58:47.636" v="98" actId="2696"/>
        <pc:sldMkLst>
          <pc:docMk/>
          <pc:sldMk cId="1075905349" sldId="10901"/>
        </pc:sldMkLst>
      </pc:sldChg>
      <pc:sldChg chg="del">
        <pc:chgData name="Msgr. Trevor Murray" userId="d6564771-ca8b-4373-aa26-3cad18547140" providerId="ADAL" clId="{F90B796A-8AC3-9141-9916-006787B35300}" dt="2023-09-05T21:58:43.622" v="95" actId="2696"/>
        <pc:sldMkLst>
          <pc:docMk/>
          <pc:sldMk cId="2768185647" sldId="10903"/>
        </pc:sldMkLst>
      </pc:sldChg>
      <pc:sldChg chg="add">
        <pc:chgData name="Msgr. Trevor Murray" userId="d6564771-ca8b-4373-aa26-3cad18547140" providerId="ADAL" clId="{F90B796A-8AC3-9141-9916-006787B35300}" dt="2023-09-05T21:55:56.601" v="19"/>
        <pc:sldMkLst>
          <pc:docMk/>
          <pc:sldMk cId="252841583" sldId="10904"/>
        </pc:sldMkLst>
      </pc:sldChg>
      <pc:sldChg chg="add del setBg">
        <pc:chgData name="Msgr. Trevor Murray" userId="d6564771-ca8b-4373-aa26-3cad18547140" providerId="ADAL" clId="{F90B796A-8AC3-9141-9916-006787B35300}" dt="2023-09-05T21:55:56.574" v="18"/>
        <pc:sldMkLst>
          <pc:docMk/>
          <pc:sldMk cId="2223604953" sldId="10904"/>
        </pc:sldMkLst>
      </pc:sldChg>
      <pc:sldChg chg="add ord">
        <pc:chgData name="Msgr. Trevor Murray" userId="d6564771-ca8b-4373-aa26-3cad18547140" providerId="ADAL" clId="{F90B796A-8AC3-9141-9916-006787B35300}" dt="2023-09-05T21:56:03.906" v="22" actId="20578"/>
        <pc:sldMkLst>
          <pc:docMk/>
          <pc:sldMk cId="1331275040" sldId="10905"/>
        </pc:sldMkLst>
      </pc:sldChg>
      <pc:sldChg chg="add ord">
        <pc:chgData name="Msgr. Trevor Murray" userId="d6564771-ca8b-4373-aa26-3cad18547140" providerId="ADAL" clId="{F90B796A-8AC3-9141-9916-006787B35300}" dt="2023-09-05T21:56:08.878" v="25" actId="20578"/>
        <pc:sldMkLst>
          <pc:docMk/>
          <pc:sldMk cId="815371622" sldId="10906"/>
        </pc:sldMkLst>
      </pc:sldChg>
      <pc:sldChg chg="add">
        <pc:chgData name="Msgr. Trevor Murray" userId="d6564771-ca8b-4373-aa26-3cad18547140" providerId="ADAL" clId="{F90B796A-8AC3-9141-9916-006787B35300}" dt="2023-09-05T21:56:21.695" v="29"/>
        <pc:sldMkLst>
          <pc:docMk/>
          <pc:sldMk cId="975685314" sldId="10907"/>
        </pc:sldMkLst>
      </pc:sldChg>
      <pc:sldChg chg="add del setBg">
        <pc:chgData name="Msgr. Trevor Murray" userId="d6564771-ca8b-4373-aa26-3cad18547140" providerId="ADAL" clId="{F90B796A-8AC3-9141-9916-006787B35300}" dt="2023-09-05T21:56:21.664" v="28"/>
        <pc:sldMkLst>
          <pc:docMk/>
          <pc:sldMk cId="1558519042" sldId="10907"/>
        </pc:sldMkLst>
      </pc:sldChg>
      <pc:sldChg chg="add">
        <pc:chgData name="Msgr. Trevor Murray" userId="d6564771-ca8b-4373-aa26-3cad18547140" providerId="ADAL" clId="{F90B796A-8AC3-9141-9916-006787B35300}" dt="2023-09-05T21:56:30.562" v="32"/>
        <pc:sldMkLst>
          <pc:docMk/>
          <pc:sldMk cId="1637916340" sldId="10908"/>
        </pc:sldMkLst>
      </pc:sldChg>
      <pc:sldChg chg="add del setBg">
        <pc:chgData name="Msgr. Trevor Murray" userId="d6564771-ca8b-4373-aa26-3cad18547140" providerId="ADAL" clId="{F90B796A-8AC3-9141-9916-006787B35300}" dt="2023-09-05T21:56:30.530" v="31"/>
        <pc:sldMkLst>
          <pc:docMk/>
          <pc:sldMk cId="3687328277" sldId="10908"/>
        </pc:sldMkLst>
      </pc:sldChg>
      <pc:sldChg chg="add del setBg">
        <pc:chgData name="Msgr. Trevor Murray" userId="d6564771-ca8b-4373-aa26-3cad18547140" providerId="ADAL" clId="{F90B796A-8AC3-9141-9916-006787B35300}" dt="2023-09-05T21:56:39.075" v="35"/>
        <pc:sldMkLst>
          <pc:docMk/>
          <pc:sldMk cId="2690866377" sldId="10909"/>
        </pc:sldMkLst>
      </pc:sldChg>
      <pc:sldChg chg="add">
        <pc:chgData name="Msgr. Trevor Murray" userId="d6564771-ca8b-4373-aa26-3cad18547140" providerId="ADAL" clId="{F90B796A-8AC3-9141-9916-006787B35300}" dt="2023-09-05T21:56:39.102" v="36"/>
        <pc:sldMkLst>
          <pc:docMk/>
          <pc:sldMk cId="3908321875" sldId="10909"/>
        </pc:sldMkLst>
      </pc:sldChg>
      <pc:sldChg chg="add">
        <pc:chgData name="Msgr. Trevor Murray" userId="d6564771-ca8b-4373-aa26-3cad18547140" providerId="ADAL" clId="{F90B796A-8AC3-9141-9916-006787B35300}" dt="2023-09-05T21:56:47.633" v="40"/>
        <pc:sldMkLst>
          <pc:docMk/>
          <pc:sldMk cId="523993054" sldId="10910"/>
        </pc:sldMkLst>
      </pc:sldChg>
      <pc:sldChg chg="add del setBg">
        <pc:chgData name="Msgr. Trevor Murray" userId="d6564771-ca8b-4373-aa26-3cad18547140" providerId="ADAL" clId="{F90B796A-8AC3-9141-9916-006787B35300}" dt="2023-09-05T21:56:47.606" v="39"/>
        <pc:sldMkLst>
          <pc:docMk/>
          <pc:sldMk cId="3965219982" sldId="10910"/>
        </pc:sldMkLst>
      </pc:sldChg>
      <pc:sldChg chg="add">
        <pc:chgData name="Msgr. Trevor Murray" userId="d6564771-ca8b-4373-aa26-3cad18547140" providerId="ADAL" clId="{F90B796A-8AC3-9141-9916-006787B35300}" dt="2023-09-05T21:56:55.023" v="44"/>
        <pc:sldMkLst>
          <pc:docMk/>
          <pc:sldMk cId="2312599823" sldId="10911"/>
        </pc:sldMkLst>
      </pc:sldChg>
      <pc:sldChg chg="add del setBg">
        <pc:chgData name="Msgr. Trevor Murray" userId="d6564771-ca8b-4373-aa26-3cad18547140" providerId="ADAL" clId="{F90B796A-8AC3-9141-9916-006787B35300}" dt="2023-09-05T21:56:54.991" v="43"/>
        <pc:sldMkLst>
          <pc:docMk/>
          <pc:sldMk cId="3983246779" sldId="10911"/>
        </pc:sldMkLst>
      </pc:sldChg>
      <pc:sldChg chg="add del setBg">
        <pc:chgData name="Msgr. Trevor Murray" userId="d6564771-ca8b-4373-aa26-3cad18547140" providerId="ADAL" clId="{F90B796A-8AC3-9141-9916-006787B35300}" dt="2023-09-05T21:57:03.276" v="47"/>
        <pc:sldMkLst>
          <pc:docMk/>
          <pc:sldMk cId="858648119" sldId="10912"/>
        </pc:sldMkLst>
      </pc:sldChg>
      <pc:sldChg chg="add">
        <pc:chgData name="Msgr. Trevor Murray" userId="d6564771-ca8b-4373-aa26-3cad18547140" providerId="ADAL" clId="{F90B796A-8AC3-9141-9916-006787B35300}" dt="2023-09-05T21:57:03.304" v="48"/>
        <pc:sldMkLst>
          <pc:docMk/>
          <pc:sldMk cId="3088194165" sldId="10912"/>
        </pc:sldMkLst>
      </pc:sldChg>
      <pc:sldChg chg="add del setBg">
        <pc:chgData name="Msgr. Trevor Murray" userId="d6564771-ca8b-4373-aa26-3cad18547140" providerId="ADAL" clId="{F90B796A-8AC3-9141-9916-006787B35300}" dt="2023-09-05T21:57:09.826" v="51"/>
        <pc:sldMkLst>
          <pc:docMk/>
          <pc:sldMk cId="1521585512" sldId="10913"/>
        </pc:sldMkLst>
      </pc:sldChg>
      <pc:sldChg chg="add">
        <pc:chgData name="Msgr. Trevor Murray" userId="d6564771-ca8b-4373-aa26-3cad18547140" providerId="ADAL" clId="{F90B796A-8AC3-9141-9916-006787B35300}" dt="2023-09-05T21:57:09.851" v="52"/>
        <pc:sldMkLst>
          <pc:docMk/>
          <pc:sldMk cId="2796813351" sldId="10913"/>
        </pc:sldMkLst>
      </pc:sldChg>
      <pc:sldChg chg="add del setBg">
        <pc:chgData name="Msgr. Trevor Murray" userId="d6564771-ca8b-4373-aa26-3cad18547140" providerId="ADAL" clId="{F90B796A-8AC3-9141-9916-006787B35300}" dt="2023-09-05T21:57:19.438" v="55"/>
        <pc:sldMkLst>
          <pc:docMk/>
          <pc:sldMk cId="296739837" sldId="10914"/>
        </pc:sldMkLst>
      </pc:sldChg>
      <pc:sldChg chg="add del">
        <pc:chgData name="Msgr. Trevor Murray" userId="d6564771-ca8b-4373-aa26-3cad18547140" providerId="ADAL" clId="{F90B796A-8AC3-9141-9916-006787B35300}" dt="2023-09-06T19:38:22.979" v="154" actId="2696"/>
        <pc:sldMkLst>
          <pc:docMk/>
          <pc:sldMk cId="1639671359" sldId="10914"/>
        </pc:sldMkLst>
      </pc:sldChg>
      <pc:sldChg chg="add">
        <pc:chgData name="Msgr. Trevor Murray" userId="d6564771-ca8b-4373-aa26-3cad18547140" providerId="ADAL" clId="{F90B796A-8AC3-9141-9916-006787B35300}" dt="2023-09-05T21:57:26.916" v="60"/>
        <pc:sldMkLst>
          <pc:docMk/>
          <pc:sldMk cId="379572406" sldId="10915"/>
        </pc:sldMkLst>
      </pc:sldChg>
      <pc:sldChg chg="add del setBg">
        <pc:chgData name="Msgr. Trevor Murray" userId="d6564771-ca8b-4373-aa26-3cad18547140" providerId="ADAL" clId="{F90B796A-8AC3-9141-9916-006787B35300}" dt="2023-09-05T21:57:26.887" v="59"/>
        <pc:sldMkLst>
          <pc:docMk/>
          <pc:sldMk cId="1005305362" sldId="10915"/>
        </pc:sldMkLst>
      </pc:sldChg>
      <pc:sldChg chg="add ord">
        <pc:chgData name="Msgr. Trevor Murray" userId="d6564771-ca8b-4373-aa26-3cad18547140" providerId="ADAL" clId="{F90B796A-8AC3-9141-9916-006787B35300}" dt="2023-09-05T21:57:35.840" v="63" actId="20578"/>
        <pc:sldMkLst>
          <pc:docMk/>
          <pc:sldMk cId="1193876088" sldId="10916"/>
        </pc:sldMkLst>
      </pc:sldChg>
      <pc:sldChg chg="add ord">
        <pc:chgData name="Msgr. Trevor Murray" userId="d6564771-ca8b-4373-aa26-3cad18547140" providerId="ADAL" clId="{F90B796A-8AC3-9141-9916-006787B35300}" dt="2023-09-05T21:57:41.865" v="66" actId="20578"/>
        <pc:sldMkLst>
          <pc:docMk/>
          <pc:sldMk cId="768210402" sldId="10917"/>
        </pc:sldMkLst>
      </pc:sldChg>
      <pc:sldChg chg="add ord">
        <pc:chgData name="Msgr. Trevor Murray" userId="d6564771-ca8b-4373-aa26-3cad18547140" providerId="ADAL" clId="{F90B796A-8AC3-9141-9916-006787B35300}" dt="2023-09-05T21:57:48.652" v="69" actId="20578"/>
        <pc:sldMkLst>
          <pc:docMk/>
          <pc:sldMk cId="160370710" sldId="10918"/>
        </pc:sldMkLst>
      </pc:sldChg>
      <pc:sldChg chg="add ord">
        <pc:chgData name="Msgr. Trevor Murray" userId="d6564771-ca8b-4373-aa26-3cad18547140" providerId="ADAL" clId="{F90B796A-8AC3-9141-9916-006787B35300}" dt="2023-09-05T21:57:57.556" v="73" actId="20578"/>
        <pc:sldMkLst>
          <pc:docMk/>
          <pc:sldMk cId="3036038853" sldId="10919"/>
        </pc:sldMkLst>
      </pc:sldChg>
      <pc:sldChg chg="add ord">
        <pc:chgData name="Msgr. Trevor Murray" userId="d6564771-ca8b-4373-aa26-3cad18547140" providerId="ADAL" clId="{F90B796A-8AC3-9141-9916-006787B35300}" dt="2023-09-05T21:58:02.811" v="76" actId="20578"/>
        <pc:sldMkLst>
          <pc:docMk/>
          <pc:sldMk cId="1289684657" sldId="10920"/>
        </pc:sldMkLst>
      </pc:sldChg>
      <pc:sldChg chg="add ord">
        <pc:chgData name="Msgr. Trevor Murray" userId="d6564771-ca8b-4373-aa26-3cad18547140" providerId="ADAL" clId="{F90B796A-8AC3-9141-9916-006787B35300}" dt="2023-09-05T21:58:10.626" v="79" actId="20578"/>
        <pc:sldMkLst>
          <pc:docMk/>
          <pc:sldMk cId="2982747990" sldId="10921"/>
        </pc:sldMkLst>
      </pc:sldChg>
      <pc:sldChg chg="add ord">
        <pc:chgData name="Msgr. Trevor Murray" userId="d6564771-ca8b-4373-aa26-3cad18547140" providerId="ADAL" clId="{F90B796A-8AC3-9141-9916-006787B35300}" dt="2023-09-05T21:58:17.401" v="82" actId="20578"/>
        <pc:sldMkLst>
          <pc:docMk/>
          <pc:sldMk cId="1821585538" sldId="10922"/>
        </pc:sldMkLst>
      </pc:sldChg>
      <pc:sldChg chg="add del setBg">
        <pc:chgData name="Msgr. Trevor Murray" userId="d6564771-ca8b-4373-aa26-3cad18547140" providerId="ADAL" clId="{F90B796A-8AC3-9141-9916-006787B35300}" dt="2023-09-05T21:58:25.335" v="85"/>
        <pc:sldMkLst>
          <pc:docMk/>
          <pc:sldMk cId="572855045" sldId="10923"/>
        </pc:sldMkLst>
      </pc:sldChg>
      <pc:sldChg chg="add">
        <pc:chgData name="Msgr. Trevor Murray" userId="d6564771-ca8b-4373-aa26-3cad18547140" providerId="ADAL" clId="{F90B796A-8AC3-9141-9916-006787B35300}" dt="2023-09-05T21:58:25.361" v="86"/>
        <pc:sldMkLst>
          <pc:docMk/>
          <pc:sldMk cId="2717175905" sldId="10923"/>
        </pc:sldMkLst>
      </pc:sldChg>
      <pc:sldChg chg="add ord">
        <pc:chgData name="Msgr. Trevor Murray" userId="d6564771-ca8b-4373-aa26-3cad18547140" providerId="ADAL" clId="{F90B796A-8AC3-9141-9916-006787B35300}" dt="2023-09-05T21:58:40.304" v="93" actId="20578"/>
        <pc:sldMkLst>
          <pc:docMk/>
          <pc:sldMk cId="4052753776" sldId="10924"/>
        </pc:sldMkLst>
      </pc:sldChg>
      <pc:sldChg chg="add ord">
        <pc:chgData name="Msgr. Trevor Murray" userId="d6564771-ca8b-4373-aa26-3cad18547140" providerId="ADAL" clId="{F90B796A-8AC3-9141-9916-006787B35300}" dt="2023-09-05T21:58:54.188" v="100" actId="20578"/>
        <pc:sldMkLst>
          <pc:docMk/>
          <pc:sldMk cId="111294102" sldId="10925"/>
        </pc:sldMkLst>
      </pc:sldChg>
      <pc:sldChg chg="add">
        <pc:chgData name="Msgr. Trevor Murray" userId="d6564771-ca8b-4373-aa26-3cad18547140" providerId="ADAL" clId="{F90B796A-8AC3-9141-9916-006787B35300}" dt="2023-09-05T22:00:12.138" v="102" actId="2890"/>
        <pc:sldMkLst>
          <pc:docMk/>
          <pc:sldMk cId="1291679803" sldId="10926"/>
        </pc:sldMkLst>
      </pc:sldChg>
      <pc:sldChg chg="add modTransition">
        <pc:chgData name="Msgr. Trevor Murray" userId="d6564771-ca8b-4373-aa26-3cad18547140" providerId="ADAL" clId="{F90B796A-8AC3-9141-9916-006787B35300}" dt="2023-09-06T19:36:49.673" v="142"/>
        <pc:sldMkLst>
          <pc:docMk/>
          <pc:sldMk cId="0" sldId="10927"/>
        </pc:sldMkLst>
      </pc:sldChg>
      <pc:sldChg chg="add modTransition">
        <pc:chgData name="Msgr. Trevor Murray" userId="d6564771-ca8b-4373-aa26-3cad18547140" providerId="ADAL" clId="{F90B796A-8AC3-9141-9916-006787B35300}" dt="2023-09-06T19:36:49.673" v="142"/>
        <pc:sldMkLst>
          <pc:docMk/>
          <pc:sldMk cId="1326173927" sldId="10928"/>
        </pc:sldMkLst>
      </pc:sldChg>
      <pc:sldChg chg="add modTransition">
        <pc:chgData name="Msgr. Trevor Murray" userId="d6564771-ca8b-4373-aa26-3cad18547140" providerId="ADAL" clId="{F90B796A-8AC3-9141-9916-006787B35300}" dt="2023-09-06T19:36:49.673" v="142"/>
        <pc:sldMkLst>
          <pc:docMk/>
          <pc:sldMk cId="1400049884" sldId="10929"/>
        </pc:sldMkLst>
      </pc:sldChg>
      <pc:sldChg chg="add del modTransition">
        <pc:chgData name="Msgr. Trevor Murray" userId="d6564771-ca8b-4373-aa26-3cad18547140" providerId="ADAL" clId="{F90B796A-8AC3-9141-9916-006787B35300}" dt="2023-09-06T20:03:33.760" v="179" actId="2696"/>
        <pc:sldMkLst>
          <pc:docMk/>
          <pc:sldMk cId="2505582740" sldId="10930"/>
        </pc:sldMkLst>
      </pc:sldChg>
      <pc:sldChg chg="add modTransition">
        <pc:chgData name="Msgr. Trevor Murray" userId="d6564771-ca8b-4373-aa26-3cad18547140" providerId="ADAL" clId="{F90B796A-8AC3-9141-9916-006787B35300}" dt="2023-09-06T19:36:49.673" v="142"/>
        <pc:sldMkLst>
          <pc:docMk/>
          <pc:sldMk cId="3368646094" sldId="10931"/>
        </pc:sldMkLst>
      </pc:sldChg>
      <pc:sldChg chg="add modTransition">
        <pc:chgData name="Msgr. Trevor Murray" userId="d6564771-ca8b-4373-aa26-3cad18547140" providerId="ADAL" clId="{F90B796A-8AC3-9141-9916-006787B35300}" dt="2023-09-06T19:36:49.673" v="142"/>
        <pc:sldMkLst>
          <pc:docMk/>
          <pc:sldMk cId="1426994655" sldId="10932"/>
        </pc:sldMkLst>
      </pc:sldChg>
      <pc:sldChg chg="add del modTransition">
        <pc:chgData name="Msgr. Trevor Murray" userId="d6564771-ca8b-4373-aa26-3cad18547140" providerId="ADAL" clId="{F90B796A-8AC3-9141-9916-006787B35300}" dt="2023-09-06T19:37:19.590" v="148" actId="2696"/>
        <pc:sldMkLst>
          <pc:docMk/>
          <pc:sldMk cId="3558761917" sldId="10933"/>
        </pc:sldMkLst>
      </pc:sldChg>
      <pc:sldChg chg="add del modTransition">
        <pc:chgData name="Msgr. Trevor Murray" userId="d6564771-ca8b-4373-aa26-3cad18547140" providerId="ADAL" clId="{F90B796A-8AC3-9141-9916-006787B35300}" dt="2023-09-06T19:37:20.039" v="149" actId="2696"/>
        <pc:sldMkLst>
          <pc:docMk/>
          <pc:sldMk cId="2561574446" sldId="10934"/>
        </pc:sldMkLst>
      </pc:sldChg>
      <pc:sldChg chg="add modTransition">
        <pc:chgData name="Msgr. Trevor Murray" userId="d6564771-ca8b-4373-aa26-3cad18547140" providerId="ADAL" clId="{F90B796A-8AC3-9141-9916-006787B35300}" dt="2023-09-06T19:36:49.673" v="142"/>
        <pc:sldMkLst>
          <pc:docMk/>
          <pc:sldMk cId="224791182" sldId="10935"/>
        </pc:sldMkLst>
      </pc:sldChg>
      <pc:sldChg chg="add modTransition">
        <pc:chgData name="Msgr. Trevor Murray" userId="d6564771-ca8b-4373-aa26-3cad18547140" providerId="ADAL" clId="{F90B796A-8AC3-9141-9916-006787B35300}" dt="2023-09-06T19:38:31.426" v="155"/>
        <pc:sldMkLst>
          <pc:docMk/>
          <pc:sldMk cId="0" sldId="10936"/>
        </pc:sldMkLst>
      </pc:sldChg>
      <pc:sldChg chg="add modTransition">
        <pc:chgData name="Msgr. Trevor Murray" userId="d6564771-ca8b-4373-aa26-3cad18547140" providerId="ADAL" clId="{F90B796A-8AC3-9141-9916-006787B35300}" dt="2023-09-06T19:38:31.426" v="155"/>
        <pc:sldMkLst>
          <pc:docMk/>
          <pc:sldMk cId="1252911124" sldId="10937"/>
        </pc:sldMkLst>
      </pc:sldChg>
      <pc:sldChg chg="add modTransition">
        <pc:chgData name="Msgr. Trevor Murray" userId="d6564771-ca8b-4373-aa26-3cad18547140" providerId="ADAL" clId="{F90B796A-8AC3-9141-9916-006787B35300}" dt="2023-09-06T19:38:31.426" v="155"/>
        <pc:sldMkLst>
          <pc:docMk/>
          <pc:sldMk cId="3697378850" sldId="10938"/>
        </pc:sldMkLst>
      </pc:sldChg>
      <pc:sldChg chg="add modTransition">
        <pc:chgData name="Msgr. Trevor Murray" userId="d6564771-ca8b-4373-aa26-3cad18547140" providerId="ADAL" clId="{F90B796A-8AC3-9141-9916-006787B35300}" dt="2023-09-06T19:38:31.426" v="155"/>
        <pc:sldMkLst>
          <pc:docMk/>
          <pc:sldMk cId="582797031" sldId="10939"/>
        </pc:sldMkLst>
      </pc:sldChg>
      <pc:sldChg chg="add modTransition">
        <pc:chgData name="Msgr. Trevor Murray" userId="d6564771-ca8b-4373-aa26-3cad18547140" providerId="ADAL" clId="{F90B796A-8AC3-9141-9916-006787B35300}" dt="2023-09-06T19:39:08.192" v="163"/>
        <pc:sldMkLst>
          <pc:docMk/>
          <pc:sldMk cId="0" sldId="10940"/>
        </pc:sldMkLst>
      </pc:sldChg>
      <pc:sldChg chg="add modTransition">
        <pc:chgData name="Msgr. Trevor Murray" userId="d6564771-ca8b-4373-aa26-3cad18547140" providerId="ADAL" clId="{F90B796A-8AC3-9141-9916-006787B35300}" dt="2023-09-06T19:39:08.192" v="163"/>
        <pc:sldMkLst>
          <pc:docMk/>
          <pc:sldMk cId="0" sldId="10941"/>
        </pc:sldMkLst>
      </pc:sldChg>
      <pc:sldChg chg="modSp add mod modTransition">
        <pc:chgData name="Msgr. Trevor Murray" userId="d6564771-ca8b-4373-aa26-3cad18547140" providerId="ADAL" clId="{F90B796A-8AC3-9141-9916-006787B35300}" dt="2023-09-06T22:56:25.497" v="209" actId="207"/>
        <pc:sldMkLst>
          <pc:docMk/>
          <pc:sldMk cId="0" sldId="10942"/>
        </pc:sldMkLst>
      </pc:sldChg>
      <pc:sldChg chg="modSp add mod modTransition">
        <pc:chgData name="Msgr. Trevor Murray" userId="d6564771-ca8b-4373-aa26-3cad18547140" providerId="ADAL" clId="{F90B796A-8AC3-9141-9916-006787B35300}" dt="2023-09-06T22:56:33.502" v="210" actId="207"/>
        <pc:sldMkLst>
          <pc:docMk/>
          <pc:sldMk cId="0" sldId="10943"/>
        </pc:sldMkLst>
      </pc:sldChg>
      <pc:sldChg chg="add modTransition">
        <pc:chgData name="Msgr. Trevor Murray" userId="d6564771-ca8b-4373-aa26-3cad18547140" providerId="ADAL" clId="{F90B796A-8AC3-9141-9916-006787B35300}" dt="2023-09-06T19:56:33.738" v="171"/>
        <pc:sldMkLst>
          <pc:docMk/>
          <pc:sldMk cId="2378000468" sldId="10944"/>
        </pc:sldMkLst>
      </pc:sldChg>
      <pc:sldChg chg="modSp add mod modTransition">
        <pc:chgData name="Msgr. Trevor Murray" userId="d6564771-ca8b-4373-aa26-3cad18547140" providerId="ADAL" clId="{F90B796A-8AC3-9141-9916-006787B35300}" dt="2023-09-06T22:56:47.283" v="211" actId="207"/>
        <pc:sldMkLst>
          <pc:docMk/>
          <pc:sldMk cId="0" sldId="10945"/>
        </pc:sldMkLst>
      </pc:sldChg>
      <pc:sldChg chg="add modTransition">
        <pc:chgData name="Msgr. Trevor Murray" userId="d6564771-ca8b-4373-aa26-3cad18547140" providerId="ADAL" clId="{F90B796A-8AC3-9141-9916-006787B35300}" dt="2023-09-06T19:56:33.738" v="171"/>
        <pc:sldMkLst>
          <pc:docMk/>
          <pc:sldMk cId="586751559" sldId="10946"/>
        </pc:sldMkLst>
      </pc:sldChg>
      <pc:sldChg chg="add modTransition">
        <pc:chgData name="Msgr. Trevor Murray" userId="d6564771-ca8b-4373-aa26-3cad18547140" providerId="ADAL" clId="{F90B796A-8AC3-9141-9916-006787B35300}" dt="2023-09-06T19:56:33.738" v="171"/>
        <pc:sldMkLst>
          <pc:docMk/>
          <pc:sldMk cId="3075535118" sldId="10947"/>
        </pc:sldMkLst>
      </pc:sldChg>
      <pc:sldChg chg="add">
        <pc:chgData name="Msgr. Trevor Murray" userId="d6564771-ca8b-4373-aa26-3cad18547140" providerId="ADAL" clId="{F90B796A-8AC3-9141-9916-006787B35300}" dt="2023-09-06T22:20:46.813" v="181" actId="2890"/>
        <pc:sldMkLst>
          <pc:docMk/>
          <pc:sldMk cId="1332363514" sldId="10948"/>
        </pc:sldMkLst>
      </pc:sldChg>
      <pc:sldChg chg="add del">
        <pc:chgData name="Msgr. Trevor Murray" userId="d6564771-ca8b-4373-aa26-3cad18547140" providerId="ADAL" clId="{F90B796A-8AC3-9141-9916-006787B35300}" dt="2023-09-06T22:26:26.067" v="188" actId="2696"/>
        <pc:sldMkLst>
          <pc:docMk/>
          <pc:sldMk cId="0" sldId="10949"/>
        </pc:sldMkLst>
      </pc:sldChg>
      <pc:sldChg chg="add del">
        <pc:chgData name="Msgr. Trevor Murray" userId="d6564771-ca8b-4373-aa26-3cad18547140" providerId="ADAL" clId="{F90B796A-8AC3-9141-9916-006787B35300}" dt="2023-09-06T22:26:26.075" v="191" actId="2696"/>
        <pc:sldMkLst>
          <pc:docMk/>
          <pc:sldMk cId="0" sldId="10950"/>
        </pc:sldMkLst>
      </pc:sldChg>
      <pc:sldChg chg="add del">
        <pc:chgData name="Msgr. Trevor Murray" userId="d6564771-ca8b-4373-aa26-3cad18547140" providerId="ADAL" clId="{F90B796A-8AC3-9141-9916-006787B35300}" dt="2023-09-06T22:26:26.065" v="187" actId="2696"/>
        <pc:sldMkLst>
          <pc:docMk/>
          <pc:sldMk cId="568484142" sldId="10951"/>
        </pc:sldMkLst>
      </pc:sldChg>
      <pc:sldChg chg="add del">
        <pc:chgData name="Msgr. Trevor Murray" userId="d6564771-ca8b-4373-aa26-3cad18547140" providerId="ADAL" clId="{F90B796A-8AC3-9141-9916-006787B35300}" dt="2023-09-06T22:26:26.070" v="189" actId="2696"/>
        <pc:sldMkLst>
          <pc:docMk/>
          <pc:sldMk cId="0" sldId="10952"/>
        </pc:sldMkLst>
      </pc:sldChg>
      <pc:sldChg chg="add del">
        <pc:chgData name="Msgr. Trevor Murray" userId="d6564771-ca8b-4373-aa26-3cad18547140" providerId="ADAL" clId="{F90B796A-8AC3-9141-9916-006787B35300}" dt="2023-09-06T22:26:26.062" v="186" actId="2696"/>
        <pc:sldMkLst>
          <pc:docMk/>
          <pc:sldMk cId="1176038164" sldId="10953"/>
        </pc:sldMkLst>
      </pc:sldChg>
      <pc:sldChg chg="add">
        <pc:chgData name="Msgr. Trevor Murray" userId="d6564771-ca8b-4373-aa26-3cad18547140" providerId="ADAL" clId="{F90B796A-8AC3-9141-9916-006787B35300}" dt="2023-09-06T22:26:03.810" v="185"/>
        <pc:sldMkLst>
          <pc:docMk/>
          <pc:sldMk cId="0" sldId="10954"/>
        </pc:sldMkLst>
      </pc:sldChg>
      <pc:sldChg chg="add">
        <pc:chgData name="Msgr. Trevor Murray" userId="d6564771-ca8b-4373-aa26-3cad18547140" providerId="ADAL" clId="{F90B796A-8AC3-9141-9916-006787B35300}" dt="2023-09-06T22:30:38.050" v="204" actId="2890"/>
        <pc:sldMkLst>
          <pc:docMk/>
          <pc:sldMk cId="3599832918" sldId="10955"/>
        </pc:sldMkLst>
      </pc:sldChg>
      <pc:sldChg chg="add del">
        <pc:chgData name="Msgr. Trevor Murray" userId="d6564771-ca8b-4373-aa26-3cad18547140" providerId="ADAL" clId="{F90B796A-8AC3-9141-9916-006787B35300}" dt="2023-09-06T22:30:44.385" v="207"/>
        <pc:sldMkLst>
          <pc:docMk/>
          <pc:sldMk cId="0" sldId="10956"/>
        </pc:sldMkLst>
      </pc:sldChg>
      <pc:sldChg chg="add del">
        <pc:chgData name="Msgr. Trevor Murray" userId="d6564771-ca8b-4373-aa26-3cad18547140" providerId="ADAL" clId="{F90B796A-8AC3-9141-9916-006787B35300}" dt="2023-09-06T22:30:44.385" v="207"/>
        <pc:sldMkLst>
          <pc:docMk/>
          <pc:sldMk cId="0" sldId="10957"/>
        </pc:sldMkLst>
      </pc:sldChg>
      <pc:sldChg chg="add del">
        <pc:chgData name="Msgr. Trevor Murray" userId="d6564771-ca8b-4373-aa26-3cad18547140" providerId="ADAL" clId="{F90B796A-8AC3-9141-9916-006787B35300}" dt="2023-09-06T22:30:44.385" v="207"/>
        <pc:sldMkLst>
          <pc:docMk/>
          <pc:sldMk cId="568484142" sldId="10958"/>
        </pc:sldMkLst>
      </pc:sldChg>
      <pc:sldChg chg="add del">
        <pc:chgData name="Msgr. Trevor Murray" userId="d6564771-ca8b-4373-aa26-3cad18547140" providerId="ADAL" clId="{F90B796A-8AC3-9141-9916-006787B35300}" dt="2023-09-06T22:30:44.385" v="207"/>
        <pc:sldMkLst>
          <pc:docMk/>
          <pc:sldMk cId="0" sldId="10959"/>
        </pc:sldMkLst>
      </pc:sldChg>
      <pc:sldChg chg="add del">
        <pc:chgData name="Msgr. Trevor Murray" userId="d6564771-ca8b-4373-aa26-3cad18547140" providerId="ADAL" clId="{F90B796A-8AC3-9141-9916-006787B35300}" dt="2023-09-06T22:30:44.385" v="207"/>
        <pc:sldMkLst>
          <pc:docMk/>
          <pc:sldMk cId="1176038164" sldId="10960"/>
        </pc:sldMkLst>
      </pc:sldChg>
      <pc:sldChg chg="addSp delSp modSp add mod setBg">
        <pc:chgData name="Msgr. Trevor Murray" userId="d6564771-ca8b-4373-aa26-3cad18547140" providerId="ADAL" clId="{F90B796A-8AC3-9141-9916-006787B35300}" dt="2023-09-09T19:38:48.033" v="631" actId="20577"/>
        <pc:sldMkLst>
          <pc:docMk/>
          <pc:sldMk cId="3900597360" sldId="10961"/>
        </pc:sldMkLst>
      </pc:sldChg>
      <pc:sldChg chg="delSp modSp add del mod">
        <pc:chgData name="Msgr. Trevor Murray" userId="d6564771-ca8b-4373-aa26-3cad18547140" providerId="ADAL" clId="{F90B796A-8AC3-9141-9916-006787B35300}" dt="2023-09-09T18:35:03.551" v="370" actId="2696"/>
        <pc:sldMkLst>
          <pc:docMk/>
          <pc:sldMk cId="1038885423" sldId="10962"/>
        </pc:sldMkLst>
      </pc:sldChg>
      <pc:sldChg chg="addSp delSp modSp add mod modTransition">
        <pc:chgData name="Msgr. Trevor Murray" userId="d6564771-ca8b-4373-aa26-3cad18547140" providerId="ADAL" clId="{F90B796A-8AC3-9141-9916-006787B35300}" dt="2023-09-09T18:48:59.458" v="504" actId="1076"/>
        <pc:sldMkLst>
          <pc:docMk/>
          <pc:sldMk cId="3194131440" sldId="10962"/>
        </pc:sldMkLst>
      </pc:sldChg>
      <pc:sldChg chg="add">
        <pc:chgData name="Msgr. Trevor Murray" userId="d6564771-ca8b-4373-aa26-3cad18547140" providerId="ADAL" clId="{F90B796A-8AC3-9141-9916-006787B35300}" dt="2023-09-09T18:35:33.659" v="384" actId="2890"/>
        <pc:sldMkLst>
          <pc:docMk/>
          <pc:sldMk cId="3394926188" sldId="10963"/>
        </pc:sldMkLst>
      </pc:sldChg>
      <pc:sldChg chg="addSp modSp add modTransition">
        <pc:chgData name="Msgr. Trevor Murray" userId="d6564771-ca8b-4373-aa26-3cad18547140" providerId="ADAL" clId="{F90B796A-8AC3-9141-9916-006787B35300}" dt="2023-09-09T18:44:56.107" v="425"/>
        <pc:sldMkLst>
          <pc:docMk/>
          <pc:sldMk cId="2593450535" sldId="10964"/>
        </pc:sldMkLst>
      </pc:sldChg>
      <pc:sldChg chg="addSp modSp add mod modTransition modAnim">
        <pc:chgData name="Msgr. Trevor Murray" userId="d6564771-ca8b-4373-aa26-3cad18547140" providerId="ADAL" clId="{F90B796A-8AC3-9141-9916-006787B35300}" dt="2023-09-09T18:49:23.540" v="507"/>
        <pc:sldMkLst>
          <pc:docMk/>
          <pc:sldMk cId="625479091" sldId="10965"/>
        </pc:sldMkLst>
      </pc:sldChg>
      <pc:sldChg chg="addSp delSp modSp add mod modAnim">
        <pc:chgData name="Msgr. Trevor Murray" userId="d6564771-ca8b-4373-aa26-3cad18547140" providerId="ADAL" clId="{F90B796A-8AC3-9141-9916-006787B35300}" dt="2023-09-09T18:48:32.593" v="502"/>
        <pc:sldMkLst>
          <pc:docMk/>
          <pc:sldMk cId="624962263" sldId="10966"/>
        </pc:sldMkLst>
      </pc:sldChg>
      <pc:sldChg chg="add ord">
        <pc:chgData name="Msgr. Trevor Murray" userId="d6564771-ca8b-4373-aa26-3cad18547140" providerId="ADAL" clId="{F90B796A-8AC3-9141-9916-006787B35300}" dt="2023-09-09T18:51:51.420" v="509" actId="20578"/>
        <pc:sldMkLst>
          <pc:docMk/>
          <pc:sldMk cId="3986868927" sldId="10967"/>
        </pc:sldMkLst>
      </pc:sldChg>
      <pc:sldChg chg="addSp delSp modSp add mod">
        <pc:chgData name="Msgr. Trevor Murray" userId="d6564771-ca8b-4373-aa26-3cad18547140" providerId="ADAL" clId="{F90B796A-8AC3-9141-9916-006787B35300}" dt="2023-09-09T19:34:55.783" v="583" actId="313"/>
        <pc:sldMkLst>
          <pc:docMk/>
          <pc:sldMk cId="1240921387" sldId="10968"/>
        </pc:sldMkLst>
      </pc:sldChg>
      <pc:sldChg chg="modSp add mod">
        <pc:chgData name="Msgr. Trevor Murray" userId="d6564771-ca8b-4373-aa26-3cad18547140" providerId="ADAL" clId="{F90B796A-8AC3-9141-9916-006787B35300}" dt="2023-09-09T19:35:03.808" v="588" actId="313"/>
        <pc:sldMkLst>
          <pc:docMk/>
          <pc:sldMk cId="3076282206" sldId="10969"/>
        </pc:sldMkLst>
      </pc:sldChg>
      <pc:sldChg chg="addSp delSp modSp add mod">
        <pc:chgData name="Msgr. Trevor Murray" userId="d6564771-ca8b-4373-aa26-3cad18547140" providerId="ADAL" clId="{F90B796A-8AC3-9141-9916-006787B35300}" dt="2023-09-09T19:42:06.188" v="820" actId="14100"/>
        <pc:sldMkLst>
          <pc:docMk/>
          <pc:sldMk cId="499534434" sldId="10970"/>
        </pc:sldMkLst>
      </pc:sldChg>
      <pc:sldMasterChg chg="del delSldLayout">
        <pc:chgData name="Msgr. Trevor Murray" userId="d6564771-ca8b-4373-aa26-3cad18547140" providerId="ADAL" clId="{F90B796A-8AC3-9141-9916-006787B35300}" dt="2023-09-06T22:26:26.093" v="203" actId="2696"/>
        <pc:sldMasterMkLst>
          <pc:docMk/>
          <pc:sldMasterMk cId="65046714" sldId="2147483848"/>
        </pc:sldMasterMkLst>
        <pc:sldLayoutChg chg="del">
          <pc:chgData name="Msgr. Trevor Murray" userId="d6564771-ca8b-4373-aa26-3cad18547140" providerId="ADAL" clId="{F90B796A-8AC3-9141-9916-006787B35300}" dt="2023-09-06T22:26:26.076" v="192" actId="2696"/>
          <pc:sldLayoutMkLst>
            <pc:docMk/>
            <pc:sldMasterMk cId="65046714" sldId="2147483848"/>
            <pc:sldLayoutMk cId="951414983" sldId="2147483849"/>
          </pc:sldLayoutMkLst>
        </pc:sldLayoutChg>
        <pc:sldLayoutChg chg="del">
          <pc:chgData name="Msgr. Trevor Murray" userId="d6564771-ca8b-4373-aa26-3cad18547140" providerId="ADAL" clId="{F90B796A-8AC3-9141-9916-006787B35300}" dt="2023-09-06T22:26:26.078" v="193" actId="2696"/>
          <pc:sldLayoutMkLst>
            <pc:docMk/>
            <pc:sldMasterMk cId="65046714" sldId="2147483848"/>
            <pc:sldLayoutMk cId="3876557605" sldId="2147483850"/>
          </pc:sldLayoutMkLst>
        </pc:sldLayoutChg>
        <pc:sldLayoutChg chg="del">
          <pc:chgData name="Msgr. Trevor Murray" userId="d6564771-ca8b-4373-aa26-3cad18547140" providerId="ADAL" clId="{F90B796A-8AC3-9141-9916-006787B35300}" dt="2023-09-06T22:26:26.080" v="194" actId="2696"/>
          <pc:sldLayoutMkLst>
            <pc:docMk/>
            <pc:sldMasterMk cId="65046714" sldId="2147483848"/>
            <pc:sldLayoutMk cId="3031106311" sldId="2147483851"/>
          </pc:sldLayoutMkLst>
        </pc:sldLayoutChg>
        <pc:sldLayoutChg chg="del">
          <pc:chgData name="Msgr. Trevor Murray" userId="d6564771-ca8b-4373-aa26-3cad18547140" providerId="ADAL" clId="{F90B796A-8AC3-9141-9916-006787B35300}" dt="2023-09-06T22:26:26.082" v="195" actId="2696"/>
          <pc:sldLayoutMkLst>
            <pc:docMk/>
            <pc:sldMasterMk cId="65046714" sldId="2147483848"/>
            <pc:sldLayoutMk cId="902507852" sldId="2147483852"/>
          </pc:sldLayoutMkLst>
        </pc:sldLayoutChg>
        <pc:sldLayoutChg chg="del">
          <pc:chgData name="Msgr. Trevor Murray" userId="d6564771-ca8b-4373-aa26-3cad18547140" providerId="ADAL" clId="{F90B796A-8AC3-9141-9916-006787B35300}" dt="2023-09-06T22:26:26.084" v="196" actId="2696"/>
          <pc:sldLayoutMkLst>
            <pc:docMk/>
            <pc:sldMasterMk cId="65046714" sldId="2147483848"/>
            <pc:sldLayoutMk cId="672166092" sldId="2147483853"/>
          </pc:sldLayoutMkLst>
        </pc:sldLayoutChg>
        <pc:sldLayoutChg chg="del">
          <pc:chgData name="Msgr. Trevor Murray" userId="d6564771-ca8b-4373-aa26-3cad18547140" providerId="ADAL" clId="{F90B796A-8AC3-9141-9916-006787B35300}" dt="2023-09-06T22:26:26.085" v="197" actId="2696"/>
          <pc:sldLayoutMkLst>
            <pc:docMk/>
            <pc:sldMasterMk cId="65046714" sldId="2147483848"/>
            <pc:sldLayoutMk cId="3654531239" sldId="2147483854"/>
          </pc:sldLayoutMkLst>
        </pc:sldLayoutChg>
        <pc:sldLayoutChg chg="del">
          <pc:chgData name="Msgr. Trevor Murray" userId="d6564771-ca8b-4373-aa26-3cad18547140" providerId="ADAL" clId="{F90B796A-8AC3-9141-9916-006787B35300}" dt="2023-09-06T22:26:26.086" v="198" actId="2696"/>
          <pc:sldLayoutMkLst>
            <pc:docMk/>
            <pc:sldMasterMk cId="65046714" sldId="2147483848"/>
            <pc:sldLayoutMk cId="3385022397" sldId="2147483855"/>
          </pc:sldLayoutMkLst>
        </pc:sldLayoutChg>
        <pc:sldLayoutChg chg="del">
          <pc:chgData name="Msgr. Trevor Murray" userId="d6564771-ca8b-4373-aa26-3cad18547140" providerId="ADAL" clId="{F90B796A-8AC3-9141-9916-006787B35300}" dt="2023-09-06T22:26:26.087" v="199" actId="2696"/>
          <pc:sldLayoutMkLst>
            <pc:docMk/>
            <pc:sldMasterMk cId="65046714" sldId="2147483848"/>
            <pc:sldLayoutMk cId="3963285134" sldId="2147483856"/>
          </pc:sldLayoutMkLst>
        </pc:sldLayoutChg>
        <pc:sldLayoutChg chg="del">
          <pc:chgData name="Msgr. Trevor Murray" userId="d6564771-ca8b-4373-aa26-3cad18547140" providerId="ADAL" clId="{F90B796A-8AC3-9141-9916-006787B35300}" dt="2023-09-06T22:26:26.089" v="200" actId="2696"/>
          <pc:sldLayoutMkLst>
            <pc:docMk/>
            <pc:sldMasterMk cId="65046714" sldId="2147483848"/>
            <pc:sldLayoutMk cId="4077749253" sldId="2147483857"/>
          </pc:sldLayoutMkLst>
        </pc:sldLayoutChg>
        <pc:sldLayoutChg chg="del">
          <pc:chgData name="Msgr. Trevor Murray" userId="d6564771-ca8b-4373-aa26-3cad18547140" providerId="ADAL" clId="{F90B796A-8AC3-9141-9916-006787B35300}" dt="2023-09-06T22:26:26.090" v="201" actId="2696"/>
          <pc:sldLayoutMkLst>
            <pc:docMk/>
            <pc:sldMasterMk cId="65046714" sldId="2147483848"/>
            <pc:sldLayoutMk cId="2844729010" sldId="2147483858"/>
          </pc:sldLayoutMkLst>
        </pc:sldLayoutChg>
        <pc:sldLayoutChg chg="del">
          <pc:chgData name="Msgr. Trevor Murray" userId="d6564771-ca8b-4373-aa26-3cad18547140" providerId="ADAL" clId="{F90B796A-8AC3-9141-9916-006787B35300}" dt="2023-09-06T22:26:26.091" v="202" actId="2696"/>
          <pc:sldLayoutMkLst>
            <pc:docMk/>
            <pc:sldMasterMk cId="65046714" sldId="2147483848"/>
            <pc:sldLayoutMk cId="1920054230" sldId="2147483859"/>
          </pc:sldLayoutMkLst>
        </pc:sldLayoutChg>
      </pc:sldMasterChg>
    </pc:docChg>
  </pc:docChgLst>
  <pc:docChgLst>
    <pc:chgData name="dataprojector" userId="54bf8dbd-183f-41bb-a457-e270a2ce7e4f" providerId="ADAL" clId="{DED44FF5-F696-8446-B2CF-CB2C166E716D}"/>
    <pc:docChg chg="delSld modSld">
      <pc:chgData name="dataprojector" userId="54bf8dbd-183f-41bb-a457-e270a2ce7e4f" providerId="ADAL" clId="{DED44FF5-F696-8446-B2CF-CB2C166E716D}" dt="2023-11-04T17:57:25.529" v="34" actId="729"/>
      <pc:docMkLst>
        <pc:docMk/>
      </pc:docMkLst>
      <pc:sldChg chg="mod modShow">
        <pc:chgData name="dataprojector" userId="54bf8dbd-183f-41bb-a457-e270a2ce7e4f" providerId="ADAL" clId="{DED44FF5-F696-8446-B2CF-CB2C166E716D}" dt="2023-11-04T17:57:25.529" v="34" actId="729"/>
        <pc:sldMkLst>
          <pc:docMk/>
          <pc:sldMk cId="2878484142" sldId="276"/>
        </pc:sldMkLst>
      </pc:sldChg>
      <pc:sldChg chg="mod modShow">
        <pc:chgData name="dataprojector" userId="54bf8dbd-183f-41bb-a457-e270a2ce7e4f" providerId="ADAL" clId="{DED44FF5-F696-8446-B2CF-CB2C166E716D}" dt="2023-11-04T17:57:25.529" v="34" actId="729"/>
        <pc:sldMkLst>
          <pc:docMk/>
          <pc:sldMk cId="3836692139" sldId="278"/>
        </pc:sldMkLst>
      </pc:sldChg>
      <pc:sldChg chg="modSp mod">
        <pc:chgData name="dataprojector" userId="54bf8dbd-183f-41bb-a457-e270a2ce7e4f" providerId="ADAL" clId="{DED44FF5-F696-8446-B2CF-CB2C166E716D}" dt="2023-11-04T17:56:18.020" v="33" actId="20577"/>
        <pc:sldMkLst>
          <pc:docMk/>
          <pc:sldMk cId="812223345" sldId="7723"/>
        </pc:sldMkLst>
      </pc:sldChg>
      <pc:sldChg chg="mod modShow">
        <pc:chgData name="dataprojector" userId="54bf8dbd-183f-41bb-a457-e270a2ce7e4f" providerId="ADAL" clId="{DED44FF5-F696-8446-B2CF-CB2C166E716D}" dt="2023-11-04T17:57:25.529" v="34" actId="729"/>
        <pc:sldMkLst>
          <pc:docMk/>
          <pc:sldMk cId="1189556328" sldId="9535"/>
        </pc:sldMkLst>
      </pc:sldChg>
      <pc:sldChg chg="del">
        <pc:chgData name="dataprojector" userId="54bf8dbd-183f-41bb-a457-e270a2ce7e4f" providerId="ADAL" clId="{DED44FF5-F696-8446-B2CF-CB2C166E716D}" dt="2023-11-04T17:50:29.795" v="23" actId="2696"/>
        <pc:sldMkLst>
          <pc:docMk/>
          <pc:sldMk cId="1685036501" sldId="11428"/>
        </pc:sldMkLst>
      </pc:sldChg>
      <pc:sldChg chg="modSp mod">
        <pc:chgData name="dataprojector" userId="54bf8dbd-183f-41bb-a457-e270a2ce7e4f" providerId="ADAL" clId="{DED44FF5-F696-8446-B2CF-CB2C166E716D}" dt="2023-11-02T06:50:19.461" v="22" actId="20577"/>
        <pc:sldMkLst>
          <pc:docMk/>
          <pc:sldMk cId="0" sldId="11458"/>
        </pc:sldMkLst>
      </pc:sldChg>
    </pc:docChg>
  </pc:docChgLst>
  <pc:docChgLst>
    <pc:chgData name="Msgr. Trevor Murray" userId="d6564771-ca8b-4373-aa26-3cad18547140" providerId="ADAL" clId="{67AC1822-794F-1044-B3FF-834A7B8C7F97}"/>
    <pc:docChg chg="undo custSel addSld delSld modSld sldOrd delMainMaster">
      <pc:chgData name="Msgr. Trevor Murray" userId="d6564771-ca8b-4373-aa26-3cad18547140" providerId="ADAL" clId="{67AC1822-794F-1044-B3FF-834A7B8C7F97}" dt="2023-10-21T18:41:47.219" v="317" actId="2696"/>
      <pc:docMkLst>
        <pc:docMk/>
      </pc:docMkLst>
      <pc:sldChg chg="add del">
        <pc:chgData name="Msgr. Trevor Murray" userId="d6564771-ca8b-4373-aa26-3cad18547140" providerId="ADAL" clId="{67AC1822-794F-1044-B3FF-834A7B8C7F97}" dt="2023-10-17T18:07:39.837" v="39"/>
        <pc:sldMkLst>
          <pc:docMk/>
          <pc:sldMk cId="2317888874" sldId="257"/>
        </pc:sldMkLst>
      </pc:sldChg>
      <pc:sldChg chg="del">
        <pc:chgData name="Msgr. Trevor Murray" userId="d6564771-ca8b-4373-aa26-3cad18547140" providerId="ADAL" clId="{67AC1822-794F-1044-B3FF-834A7B8C7F97}" dt="2023-10-17T18:04:06.929" v="20" actId="2696"/>
        <pc:sldMkLst>
          <pc:docMk/>
          <pc:sldMk cId="75734209" sldId="261"/>
        </pc:sldMkLst>
      </pc:sldChg>
      <pc:sldChg chg="add del">
        <pc:chgData name="Msgr. Trevor Murray" userId="d6564771-ca8b-4373-aa26-3cad18547140" providerId="ADAL" clId="{67AC1822-794F-1044-B3FF-834A7B8C7F97}" dt="2023-10-17T18:08:35.590" v="55" actId="2696"/>
        <pc:sldMkLst>
          <pc:docMk/>
          <pc:sldMk cId="482288950" sldId="261"/>
        </pc:sldMkLst>
      </pc:sldChg>
      <pc:sldChg chg="add">
        <pc:chgData name="Msgr. Trevor Murray" userId="d6564771-ca8b-4373-aa26-3cad18547140" providerId="ADAL" clId="{67AC1822-794F-1044-B3FF-834A7B8C7F97}" dt="2023-10-17T18:07:39.837" v="39"/>
        <pc:sldMkLst>
          <pc:docMk/>
          <pc:sldMk cId="1541780704" sldId="262"/>
        </pc:sldMkLst>
      </pc:sldChg>
      <pc:sldChg chg="del">
        <pc:chgData name="Msgr. Trevor Murray" userId="d6564771-ca8b-4373-aa26-3cad18547140" providerId="ADAL" clId="{67AC1822-794F-1044-B3FF-834A7B8C7F97}" dt="2023-10-17T18:04:07.628" v="21" actId="2696"/>
        <pc:sldMkLst>
          <pc:docMk/>
          <pc:sldMk cId="1593432980" sldId="262"/>
        </pc:sldMkLst>
      </pc:sldChg>
      <pc:sldChg chg="del">
        <pc:chgData name="Msgr. Trevor Murray" userId="d6564771-ca8b-4373-aa26-3cad18547140" providerId="ADAL" clId="{67AC1822-794F-1044-B3FF-834A7B8C7F97}" dt="2023-10-17T18:11:01.025" v="78" actId="2696"/>
        <pc:sldMkLst>
          <pc:docMk/>
          <pc:sldMk cId="330341851" sldId="263"/>
        </pc:sldMkLst>
      </pc:sldChg>
      <pc:sldChg chg="del">
        <pc:chgData name="Msgr. Trevor Murray" userId="d6564771-ca8b-4373-aa26-3cad18547140" providerId="ADAL" clId="{67AC1822-794F-1044-B3FF-834A7B8C7F97}" dt="2023-10-17T18:11:01.420" v="79" actId="2696"/>
        <pc:sldMkLst>
          <pc:docMk/>
          <pc:sldMk cId="3048757314" sldId="264"/>
        </pc:sldMkLst>
      </pc:sldChg>
      <pc:sldChg chg="add modTransition">
        <pc:chgData name="Msgr. Trevor Murray" userId="d6564771-ca8b-4373-aa26-3cad18547140" providerId="ADAL" clId="{67AC1822-794F-1044-B3FF-834A7B8C7F97}" dt="2023-10-17T18:10:56.917" v="76"/>
        <pc:sldMkLst>
          <pc:docMk/>
          <pc:sldMk cId="1214339693" sldId="265"/>
        </pc:sldMkLst>
      </pc:sldChg>
      <pc:sldChg chg="del">
        <pc:chgData name="Msgr. Trevor Murray" userId="d6564771-ca8b-4373-aa26-3cad18547140" providerId="ADAL" clId="{67AC1822-794F-1044-B3FF-834A7B8C7F97}" dt="2023-10-17T18:07:44.587" v="41" actId="2696"/>
        <pc:sldMkLst>
          <pc:docMk/>
          <pc:sldMk cId="3839829568" sldId="265"/>
        </pc:sldMkLst>
      </pc:sldChg>
      <pc:sldChg chg="del">
        <pc:chgData name="Msgr. Trevor Murray" userId="d6564771-ca8b-4373-aa26-3cad18547140" providerId="ADAL" clId="{67AC1822-794F-1044-B3FF-834A7B8C7F97}" dt="2023-10-17T18:07:45.010" v="42" actId="2696"/>
        <pc:sldMkLst>
          <pc:docMk/>
          <pc:sldMk cId="2983379314" sldId="266"/>
        </pc:sldMkLst>
      </pc:sldChg>
      <pc:sldChg chg="add modTransition">
        <pc:chgData name="Msgr. Trevor Murray" userId="d6564771-ca8b-4373-aa26-3cad18547140" providerId="ADAL" clId="{67AC1822-794F-1044-B3FF-834A7B8C7F97}" dt="2023-10-17T18:10:56.917" v="76"/>
        <pc:sldMkLst>
          <pc:docMk/>
          <pc:sldMk cId="3719677911" sldId="266"/>
        </pc:sldMkLst>
      </pc:sldChg>
      <pc:sldChg chg="del">
        <pc:chgData name="Msgr. Trevor Murray" userId="d6564771-ca8b-4373-aa26-3cad18547140" providerId="ADAL" clId="{67AC1822-794F-1044-B3FF-834A7B8C7F97}" dt="2023-10-17T18:07:45.400" v="43" actId="2696"/>
        <pc:sldMkLst>
          <pc:docMk/>
          <pc:sldMk cId="487133117" sldId="267"/>
        </pc:sldMkLst>
      </pc:sldChg>
      <pc:sldChg chg="add modTransition">
        <pc:chgData name="Msgr. Trevor Murray" userId="d6564771-ca8b-4373-aa26-3cad18547140" providerId="ADAL" clId="{67AC1822-794F-1044-B3FF-834A7B8C7F97}" dt="2023-10-17T18:10:56.917" v="76"/>
        <pc:sldMkLst>
          <pc:docMk/>
          <pc:sldMk cId="3617005469" sldId="267"/>
        </pc:sldMkLst>
      </pc:sldChg>
      <pc:sldChg chg="del">
        <pc:chgData name="Msgr. Trevor Murray" userId="d6564771-ca8b-4373-aa26-3cad18547140" providerId="ADAL" clId="{67AC1822-794F-1044-B3FF-834A7B8C7F97}" dt="2023-10-17T18:07:45.899" v="44" actId="2696"/>
        <pc:sldMkLst>
          <pc:docMk/>
          <pc:sldMk cId="289662038" sldId="268"/>
        </pc:sldMkLst>
      </pc:sldChg>
      <pc:sldChg chg="add modTransition">
        <pc:chgData name="Msgr. Trevor Murray" userId="d6564771-ca8b-4373-aa26-3cad18547140" providerId="ADAL" clId="{67AC1822-794F-1044-B3FF-834A7B8C7F97}" dt="2023-10-17T18:10:56.917" v="76"/>
        <pc:sldMkLst>
          <pc:docMk/>
          <pc:sldMk cId="783515898" sldId="268"/>
        </pc:sldMkLst>
      </pc:sldChg>
      <pc:sldChg chg="del">
        <pc:chgData name="Msgr. Trevor Murray" userId="d6564771-ca8b-4373-aa26-3cad18547140" providerId="ADAL" clId="{67AC1822-794F-1044-B3FF-834A7B8C7F97}" dt="2023-10-17T18:07:46.393" v="45" actId="2696"/>
        <pc:sldMkLst>
          <pc:docMk/>
          <pc:sldMk cId="2913509535" sldId="269"/>
        </pc:sldMkLst>
      </pc:sldChg>
      <pc:sldChg chg="del">
        <pc:chgData name="Msgr. Trevor Murray" userId="d6564771-ca8b-4373-aa26-3cad18547140" providerId="ADAL" clId="{67AC1822-794F-1044-B3FF-834A7B8C7F97}" dt="2023-10-17T18:07:46.877" v="46" actId="2696"/>
        <pc:sldMkLst>
          <pc:docMk/>
          <pc:sldMk cId="3531188234" sldId="270"/>
        </pc:sldMkLst>
      </pc:sldChg>
      <pc:sldChg chg="del">
        <pc:chgData name="Msgr. Trevor Murray" userId="d6564771-ca8b-4373-aa26-3cad18547140" providerId="ADAL" clId="{67AC1822-794F-1044-B3FF-834A7B8C7F97}" dt="2023-10-17T18:07:47.313" v="47" actId="2696"/>
        <pc:sldMkLst>
          <pc:docMk/>
          <pc:sldMk cId="328801078" sldId="271"/>
        </pc:sldMkLst>
      </pc:sldChg>
      <pc:sldChg chg="del">
        <pc:chgData name="Msgr. Trevor Murray" userId="d6564771-ca8b-4373-aa26-3cad18547140" providerId="ADAL" clId="{67AC1822-794F-1044-B3FF-834A7B8C7F97}" dt="2023-10-17T18:07:47.868" v="48" actId="2696"/>
        <pc:sldMkLst>
          <pc:docMk/>
          <pc:sldMk cId="2793341816" sldId="272"/>
        </pc:sldMkLst>
      </pc:sldChg>
      <pc:sldChg chg="add modTransition">
        <pc:chgData name="Msgr. Trevor Murray" userId="d6564771-ca8b-4373-aa26-3cad18547140" providerId="ADAL" clId="{67AC1822-794F-1044-B3FF-834A7B8C7F97}" dt="2023-10-17T18:05:28.271" v="24"/>
        <pc:sldMkLst>
          <pc:docMk/>
          <pc:sldMk cId="929502747" sldId="273"/>
        </pc:sldMkLst>
      </pc:sldChg>
      <pc:sldChg chg="add del modTransition">
        <pc:chgData name="Msgr. Trevor Murray" userId="d6564771-ca8b-4373-aa26-3cad18547140" providerId="ADAL" clId="{67AC1822-794F-1044-B3FF-834A7B8C7F97}" dt="2023-10-17T18:06:20.669" v="31" actId="2696"/>
        <pc:sldMkLst>
          <pc:docMk/>
          <pc:sldMk cId="690061855" sldId="274"/>
        </pc:sldMkLst>
      </pc:sldChg>
      <pc:sldChg chg="add del modTransition">
        <pc:chgData name="Msgr. Trevor Murray" userId="d6564771-ca8b-4373-aa26-3cad18547140" providerId="ADAL" clId="{67AC1822-794F-1044-B3FF-834A7B8C7F97}" dt="2023-10-17T18:06:21.475" v="32" actId="2696"/>
        <pc:sldMkLst>
          <pc:docMk/>
          <pc:sldMk cId="2764763583" sldId="275"/>
        </pc:sldMkLst>
      </pc:sldChg>
      <pc:sldChg chg="add modTransition">
        <pc:chgData name="Msgr. Trevor Murray" userId="d6564771-ca8b-4373-aa26-3cad18547140" providerId="ADAL" clId="{67AC1822-794F-1044-B3FF-834A7B8C7F97}" dt="2023-10-17T18:05:28.271" v="24"/>
        <pc:sldMkLst>
          <pc:docMk/>
          <pc:sldMk cId="3824301676" sldId="276"/>
        </pc:sldMkLst>
      </pc:sldChg>
      <pc:sldChg chg="del">
        <pc:chgData name="Msgr. Trevor Murray" userId="d6564771-ca8b-4373-aa26-3cad18547140" providerId="ADAL" clId="{67AC1822-794F-1044-B3FF-834A7B8C7F97}" dt="2023-10-17T18:06:48.193" v="36" actId="2696"/>
        <pc:sldMkLst>
          <pc:docMk/>
          <pc:sldMk cId="4223811794" sldId="10100"/>
        </pc:sldMkLst>
      </pc:sldChg>
      <pc:sldChg chg="addSp delSp modSp del mod setBg">
        <pc:chgData name="Msgr. Trevor Murray" userId="d6564771-ca8b-4373-aa26-3cad18547140" providerId="ADAL" clId="{67AC1822-794F-1044-B3FF-834A7B8C7F97}" dt="2023-10-20T19:44:41.123" v="182" actId="2696"/>
        <pc:sldMkLst>
          <pc:docMk/>
          <pc:sldMk cId="2884146256" sldId="10438"/>
        </pc:sldMkLst>
      </pc:sldChg>
      <pc:sldChg chg="del">
        <pc:chgData name="Msgr. Trevor Murray" userId="d6564771-ca8b-4373-aa26-3cad18547140" providerId="ADAL" clId="{67AC1822-794F-1044-B3FF-834A7B8C7F97}" dt="2023-10-17T18:11:39.238" v="88" actId="2696"/>
        <pc:sldMkLst>
          <pc:docMk/>
          <pc:sldMk cId="1563371809" sldId="11176"/>
        </pc:sldMkLst>
      </pc:sldChg>
      <pc:sldChg chg="del">
        <pc:chgData name="Msgr. Trevor Murray" userId="d6564771-ca8b-4373-aa26-3cad18547140" providerId="ADAL" clId="{67AC1822-794F-1044-B3FF-834A7B8C7F97}" dt="2023-10-17T18:11:44.770" v="91" actId="2696"/>
        <pc:sldMkLst>
          <pc:docMk/>
          <pc:sldMk cId="977747444" sldId="11177"/>
        </pc:sldMkLst>
      </pc:sldChg>
      <pc:sldChg chg="del">
        <pc:chgData name="Msgr. Trevor Murray" userId="d6564771-ca8b-4373-aa26-3cad18547140" providerId="ADAL" clId="{67AC1822-794F-1044-B3FF-834A7B8C7F97}" dt="2023-10-17T18:11:49.695" v="94" actId="2696"/>
        <pc:sldMkLst>
          <pc:docMk/>
          <pc:sldMk cId="1562397974" sldId="11178"/>
        </pc:sldMkLst>
      </pc:sldChg>
      <pc:sldChg chg="del">
        <pc:chgData name="Msgr. Trevor Murray" userId="d6564771-ca8b-4373-aa26-3cad18547140" providerId="ADAL" clId="{67AC1822-794F-1044-B3FF-834A7B8C7F97}" dt="2023-10-17T18:11:57.491" v="97" actId="2696"/>
        <pc:sldMkLst>
          <pc:docMk/>
          <pc:sldMk cId="3744744155" sldId="11179"/>
        </pc:sldMkLst>
      </pc:sldChg>
      <pc:sldChg chg="del">
        <pc:chgData name="Msgr. Trevor Murray" userId="d6564771-ca8b-4373-aa26-3cad18547140" providerId="ADAL" clId="{67AC1822-794F-1044-B3FF-834A7B8C7F97}" dt="2023-10-17T18:12:11.579" v="102" actId="2696"/>
        <pc:sldMkLst>
          <pc:docMk/>
          <pc:sldMk cId="235364573" sldId="11180"/>
        </pc:sldMkLst>
      </pc:sldChg>
      <pc:sldChg chg="del">
        <pc:chgData name="Msgr. Trevor Murray" userId="d6564771-ca8b-4373-aa26-3cad18547140" providerId="ADAL" clId="{67AC1822-794F-1044-B3FF-834A7B8C7F97}" dt="2023-10-17T18:12:21.471" v="106" actId="2696"/>
        <pc:sldMkLst>
          <pc:docMk/>
          <pc:sldMk cId="1040277729" sldId="11181"/>
        </pc:sldMkLst>
      </pc:sldChg>
      <pc:sldChg chg="del">
        <pc:chgData name="Msgr. Trevor Murray" userId="d6564771-ca8b-4373-aa26-3cad18547140" providerId="ADAL" clId="{67AC1822-794F-1044-B3FF-834A7B8C7F97}" dt="2023-10-17T18:12:37.987" v="113" actId="2696"/>
        <pc:sldMkLst>
          <pc:docMk/>
          <pc:sldMk cId="1999274477" sldId="11182"/>
        </pc:sldMkLst>
      </pc:sldChg>
      <pc:sldChg chg="del">
        <pc:chgData name="Msgr. Trevor Murray" userId="d6564771-ca8b-4373-aa26-3cad18547140" providerId="ADAL" clId="{67AC1822-794F-1044-B3FF-834A7B8C7F97}" dt="2023-10-17T18:12:38.541" v="114" actId="2696"/>
        <pc:sldMkLst>
          <pc:docMk/>
          <pc:sldMk cId="2202611230" sldId="11183"/>
        </pc:sldMkLst>
      </pc:sldChg>
      <pc:sldChg chg="del">
        <pc:chgData name="Msgr. Trevor Murray" userId="d6564771-ca8b-4373-aa26-3cad18547140" providerId="ADAL" clId="{67AC1822-794F-1044-B3FF-834A7B8C7F97}" dt="2023-10-17T18:12:48.663" v="118" actId="2696"/>
        <pc:sldMkLst>
          <pc:docMk/>
          <pc:sldMk cId="1371852674" sldId="11184"/>
        </pc:sldMkLst>
      </pc:sldChg>
      <pc:sldChg chg="del">
        <pc:chgData name="Msgr. Trevor Murray" userId="d6564771-ca8b-4373-aa26-3cad18547140" providerId="ADAL" clId="{67AC1822-794F-1044-B3FF-834A7B8C7F97}" dt="2023-10-17T18:12:55.179" v="121" actId="2696"/>
        <pc:sldMkLst>
          <pc:docMk/>
          <pc:sldMk cId="995265584" sldId="11185"/>
        </pc:sldMkLst>
      </pc:sldChg>
      <pc:sldChg chg="del">
        <pc:chgData name="Msgr. Trevor Murray" userId="d6564771-ca8b-4373-aa26-3cad18547140" providerId="ADAL" clId="{67AC1822-794F-1044-B3FF-834A7B8C7F97}" dt="2023-10-17T18:13:03.183" v="124" actId="2696"/>
        <pc:sldMkLst>
          <pc:docMk/>
          <pc:sldMk cId="3594709740" sldId="11186"/>
        </pc:sldMkLst>
      </pc:sldChg>
      <pc:sldChg chg="del">
        <pc:chgData name="Msgr. Trevor Murray" userId="d6564771-ca8b-4373-aa26-3cad18547140" providerId="ADAL" clId="{67AC1822-794F-1044-B3FF-834A7B8C7F97}" dt="2023-10-17T18:13:11.640" v="127" actId="2696"/>
        <pc:sldMkLst>
          <pc:docMk/>
          <pc:sldMk cId="1773608470" sldId="11187"/>
        </pc:sldMkLst>
      </pc:sldChg>
      <pc:sldChg chg="del">
        <pc:chgData name="Msgr. Trevor Murray" userId="d6564771-ca8b-4373-aa26-3cad18547140" providerId="ADAL" clId="{67AC1822-794F-1044-B3FF-834A7B8C7F97}" dt="2023-10-17T18:13:18.463" v="130" actId="2696"/>
        <pc:sldMkLst>
          <pc:docMk/>
          <pc:sldMk cId="4106087885" sldId="11188"/>
        </pc:sldMkLst>
      </pc:sldChg>
      <pc:sldChg chg="del">
        <pc:chgData name="Msgr. Trevor Murray" userId="d6564771-ca8b-4373-aa26-3cad18547140" providerId="ADAL" clId="{67AC1822-794F-1044-B3FF-834A7B8C7F97}" dt="2023-10-17T18:13:23.715" v="133" actId="2696"/>
        <pc:sldMkLst>
          <pc:docMk/>
          <pc:sldMk cId="3589259360" sldId="11189"/>
        </pc:sldMkLst>
      </pc:sldChg>
      <pc:sldChg chg="del">
        <pc:chgData name="Msgr. Trevor Murray" userId="d6564771-ca8b-4373-aa26-3cad18547140" providerId="ADAL" clId="{67AC1822-794F-1044-B3FF-834A7B8C7F97}" dt="2023-10-17T18:13:29.204" v="136" actId="2696"/>
        <pc:sldMkLst>
          <pc:docMk/>
          <pc:sldMk cId="1853530091" sldId="11190"/>
        </pc:sldMkLst>
      </pc:sldChg>
      <pc:sldChg chg="del">
        <pc:chgData name="Msgr. Trevor Murray" userId="d6564771-ca8b-4373-aa26-3cad18547140" providerId="ADAL" clId="{67AC1822-794F-1044-B3FF-834A7B8C7F97}" dt="2023-10-17T18:13:34.408" v="139" actId="2696"/>
        <pc:sldMkLst>
          <pc:docMk/>
          <pc:sldMk cId="3209352751" sldId="11191"/>
        </pc:sldMkLst>
      </pc:sldChg>
      <pc:sldChg chg="del">
        <pc:chgData name="Msgr. Trevor Murray" userId="d6564771-ca8b-4373-aa26-3cad18547140" providerId="ADAL" clId="{67AC1822-794F-1044-B3FF-834A7B8C7F97}" dt="2023-10-17T18:13:39.919" v="142" actId="2696"/>
        <pc:sldMkLst>
          <pc:docMk/>
          <pc:sldMk cId="2906092748" sldId="11192"/>
        </pc:sldMkLst>
      </pc:sldChg>
      <pc:sldChg chg="del">
        <pc:chgData name="Msgr. Trevor Murray" userId="d6564771-ca8b-4373-aa26-3cad18547140" providerId="ADAL" clId="{67AC1822-794F-1044-B3FF-834A7B8C7F97}" dt="2023-10-17T18:13:45.600" v="145" actId="2696"/>
        <pc:sldMkLst>
          <pc:docMk/>
          <pc:sldMk cId="1396462833" sldId="11193"/>
        </pc:sldMkLst>
      </pc:sldChg>
      <pc:sldChg chg="del">
        <pc:chgData name="Msgr. Trevor Murray" userId="d6564771-ca8b-4373-aa26-3cad18547140" providerId="ADAL" clId="{67AC1822-794F-1044-B3FF-834A7B8C7F97}" dt="2023-10-17T18:13:54.722" v="149" actId="2696"/>
        <pc:sldMkLst>
          <pc:docMk/>
          <pc:sldMk cId="3725343283" sldId="11194"/>
        </pc:sldMkLst>
      </pc:sldChg>
      <pc:sldChg chg="del">
        <pc:chgData name="Msgr. Trevor Murray" userId="d6564771-ca8b-4373-aa26-3cad18547140" providerId="ADAL" clId="{67AC1822-794F-1044-B3FF-834A7B8C7F97}" dt="2023-10-17T18:14:00.928" v="152" actId="2696"/>
        <pc:sldMkLst>
          <pc:docMk/>
          <pc:sldMk cId="2699912423" sldId="11195"/>
        </pc:sldMkLst>
      </pc:sldChg>
      <pc:sldChg chg="del">
        <pc:chgData name="Msgr. Trevor Murray" userId="d6564771-ca8b-4373-aa26-3cad18547140" providerId="ADAL" clId="{67AC1822-794F-1044-B3FF-834A7B8C7F97}" dt="2023-10-17T18:14:06.817" v="155" actId="2696"/>
        <pc:sldMkLst>
          <pc:docMk/>
          <pc:sldMk cId="1659389850" sldId="11196"/>
        </pc:sldMkLst>
      </pc:sldChg>
      <pc:sldChg chg="del">
        <pc:chgData name="Msgr. Trevor Murray" userId="d6564771-ca8b-4373-aa26-3cad18547140" providerId="ADAL" clId="{67AC1822-794F-1044-B3FF-834A7B8C7F97}" dt="2023-10-17T18:06:46.608" v="35" actId="2696"/>
        <pc:sldMkLst>
          <pc:docMk/>
          <pc:sldMk cId="3209473601" sldId="11197"/>
        </pc:sldMkLst>
      </pc:sldChg>
      <pc:sldChg chg="del ord">
        <pc:chgData name="Msgr. Trevor Murray" userId="d6564771-ca8b-4373-aa26-3cad18547140" providerId="ADAL" clId="{67AC1822-794F-1044-B3FF-834A7B8C7F97}" dt="2023-10-18T21:15:11.212" v="178" actId="2696"/>
        <pc:sldMkLst>
          <pc:docMk/>
          <pc:sldMk cId="1972398192" sldId="11198"/>
        </pc:sldMkLst>
      </pc:sldChg>
      <pc:sldChg chg="del">
        <pc:chgData name="Msgr. Trevor Murray" userId="d6564771-ca8b-4373-aa26-3cad18547140" providerId="ADAL" clId="{67AC1822-794F-1044-B3FF-834A7B8C7F97}" dt="2023-10-17T18:06:44.912" v="34" actId="2696"/>
        <pc:sldMkLst>
          <pc:docMk/>
          <pc:sldMk cId="2272104016" sldId="11199"/>
        </pc:sldMkLst>
      </pc:sldChg>
      <pc:sldChg chg="del">
        <pc:chgData name="Msgr. Trevor Murray" userId="d6564771-ca8b-4373-aa26-3cad18547140" providerId="ADAL" clId="{67AC1822-794F-1044-B3FF-834A7B8C7F97}" dt="2023-10-17T18:06:43.929" v="33" actId="2696"/>
        <pc:sldMkLst>
          <pc:docMk/>
          <pc:sldMk cId="4125777917" sldId="11200"/>
        </pc:sldMkLst>
      </pc:sldChg>
      <pc:sldChg chg="del">
        <pc:chgData name="Msgr. Trevor Murray" userId="d6564771-ca8b-4373-aa26-3cad18547140" providerId="ADAL" clId="{67AC1822-794F-1044-B3FF-834A7B8C7F97}" dt="2023-10-17T18:06:50.564" v="37" actId="2696"/>
        <pc:sldMkLst>
          <pc:docMk/>
          <pc:sldMk cId="1532897747" sldId="11201"/>
        </pc:sldMkLst>
      </pc:sldChg>
      <pc:sldChg chg="del">
        <pc:chgData name="Msgr. Trevor Murray" userId="d6564771-ca8b-4373-aa26-3cad18547140" providerId="ADAL" clId="{67AC1822-794F-1044-B3FF-834A7B8C7F97}" dt="2023-10-17T18:04:05.933" v="18" actId="2696"/>
        <pc:sldMkLst>
          <pc:docMk/>
          <pc:sldMk cId="0" sldId="11202"/>
        </pc:sldMkLst>
      </pc:sldChg>
      <pc:sldChg chg="del">
        <pc:chgData name="Msgr. Trevor Murray" userId="d6564771-ca8b-4373-aa26-3cad18547140" providerId="ADAL" clId="{67AC1822-794F-1044-B3FF-834A7B8C7F97}" dt="2023-10-17T18:04:06.465" v="19" actId="2696"/>
        <pc:sldMkLst>
          <pc:docMk/>
          <pc:sldMk cId="2496311375" sldId="11203"/>
        </pc:sldMkLst>
      </pc:sldChg>
      <pc:sldChg chg="del">
        <pc:chgData name="Msgr. Trevor Murray" userId="d6564771-ca8b-4373-aa26-3cad18547140" providerId="ADAL" clId="{67AC1822-794F-1044-B3FF-834A7B8C7F97}" dt="2023-10-17T18:07:44.100" v="40" actId="2696"/>
        <pc:sldMkLst>
          <pc:docMk/>
          <pc:sldMk cId="0" sldId="11204"/>
        </pc:sldMkLst>
      </pc:sldChg>
      <pc:sldChg chg="del">
        <pc:chgData name="Msgr. Trevor Murray" userId="d6564771-ca8b-4373-aa26-3cad18547140" providerId="ADAL" clId="{67AC1822-794F-1044-B3FF-834A7B8C7F97}" dt="2023-10-17T18:05:34.340" v="27" actId="2696"/>
        <pc:sldMkLst>
          <pc:docMk/>
          <pc:sldMk cId="0" sldId="11205"/>
        </pc:sldMkLst>
      </pc:sldChg>
      <pc:sldChg chg="del">
        <pc:chgData name="Msgr. Trevor Murray" userId="d6564771-ca8b-4373-aa26-3cad18547140" providerId="ADAL" clId="{67AC1822-794F-1044-B3FF-834A7B8C7F97}" dt="2023-10-17T18:05:36.592" v="28" actId="2696"/>
        <pc:sldMkLst>
          <pc:docMk/>
          <pc:sldMk cId="0" sldId="11206"/>
        </pc:sldMkLst>
      </pc:sldChg>
      <pc:sldChg chg="del">
        <pc:chgData name="Msgr. Trevor Murray" userId="d6564771-ca8b-4373-aa26-3cad18547140" providerId="ADAL" clId="{67AC1822-794F-1044-B3FF-834A7B8C7F97}" dt="2023-10-17T18:11:00.540" v="77" actId="2696"/>
        <pc:sldMkLst>
          <pc:docMk/>
          <pc:sldMk cId="0" sldId="11207"/>
        </pc:sldMkLst>
      </pc:sldChg>
      <pc:sldChg chg="del">
        <pc:chgData name="Msgr. Trevor Murray" userId="d6564771-ca8b-4373-aa26-3cad18547140" providerId="ADAL" clId="{67AC1822-794F-1044-B3FF-834A7B8C7F97}" dt="2023-10-17T18:11:01.796" v="80" actId="2696"/>
        <pc:sldMkLst>
          <pc:docMk/>
          <pc:sldMk cId="3344057418" sldId="11208"/>
        </pc:sldMkLst>
      </pc:sldChg>
      <pc:sldChg chg="del">
        <pc:chgData name="Msgr. Trevor Murray" userId="d6564771-ca8b-4373-aa26-3cad18547140" providerId="ADAL" clId="{67AC1822-794F-1044-B3FF-834A7B8C7F97}" dt="2023-10-17T18:11:02.164" v="81" actId="2696"/>
        <pc:sldMkLst>
          <pc:docMk/>
          <pc:sldMk cId="3435114894" sldId="11209"/>
        </pc:sldMkLst>
      </pc:sldChg>
      <pc:sldChg chg="del">
        <pc:chgData name="Msgr. Trevor Murray" userId="d6564771-ca8b-4373-aa26-3cad18547140" providerId="ADAL" clId="{67AC1822-794F-1044-B3FF-834A7B8C7F97}" dt="2023-10-17T18:11:02.618" v="82" actId="2696"/>
        <pc:sldMkLst>
          <pc:docMk/>
          <pc:sldMk cId="511762177" sldId="11212"/>
        </pc:sldMkLst>
      </pc:sldChg>
      <pc:sldChg chg="del">
        <pc:chgData name="Msgr. Trevor Murray" userId="d6564771-ca8b-4373-aa26-3cad18547140" providerId="ADAL" clId="{67AC1822-794F-1044-B3FF-834A7B8C7F97}" dt="2023-10-17T18:11:03.127" v="83" actId="2696"/>
        <pc:sldMkLst>
          <pc:docMk/>
          <pc:sldMk cId="1227709301" sldId="11215"/>
        </pc:sldMkLst>
      </pc:sldChg>
      <pc:sldChg chg="del">
        <pc:chgData name="Msgr. Trevor Murray" userId="d6564771-ca8b-4373-aa26-3cad18547140" providerId="ADAL" clId="{67AC1822-794F-1044-B3FF-834A7B8C7F97}" dt="2023-10-17T18:12:28.053" v="109" actId="2696"/>
        <pc:sldMkLst>
          <pc:docMk/>
          <pc:sldMk cId="3336794786" sldId="11216"/>
        </pc:sldMkLst>
      </pc:sldChg>
      <pc:sldChg chg="del">
        <pc:chgData name="Msgr. Trevor Murray" userId="d6564771-ca8b-4373-aa26-3cad18547140" providerId="ADAL" clId="{67AC1822-794F-1044-B3FF-834A7B8C7F97}" dt="2023-10-17T18:09:22.747" v="69" actId="2696"/>
        <pc:sldMkLst>
          <pc:docMk/>
          <pc:sldMk cId="3082690496" sldId="11254"/>
        </pc:sldMkLst>
      </pc:sldChg>
      <pc:sldChg chg="del">
        <pc:chgData name="Msgr. Trevor Murray" userId="d6564771-ca8b-4373-aa26-3cad18547140" providerId="ADAL" clId="{67AC1822-794F-1044-B3FF-834A7B8C7F97}" dt="2023-10-17T18:09:21.716" v="67" actId="2696"/>
        <pc:sldMkLst>
          <pc:docMk/>
          <pc:sldMk cId="79095753" sldId="11255"/>
        </pc:sldMkLst>
      </pc:sldChg>
      <pc:sldChg chg="del">
        <pc:chgData name="Msgr. Trevor Murray" userId="d6564771-ca8b-4373-aa26-3cad18547140" providerId="ADAL" clId="{67AC1822-794F-1044-B3FF-834A7B8C7F97}" dt="2023-10-17T18:09:18.797" v="62" actId="2696"/>
        <pc:sldMkLst>
          <pc:docMk/>
          <pc:sldMk cId="855832432" sldId="11256"/>
        </pc:sldMkLst>
      </pc:sldChg>
      <pc:sldChg chg="del">
        <pc:chgData name="Msgr. Trevor Murray" userId="d6564771-ca8b-4373-aa26-3cad18547140" providerId="ADAL" clId="{67AC1822-794F-1044-B3FF-834A7B8C7F97}" dt="2023-10-17T18:09:17.319" v="59" actId="2696"/>
        <pc:sldMkLst>
          <pc:docMk/>
          <pc:sldMk cId="736278270" sldId="11257"/>
        </pc:sldMkLst>
      </pc:sldChg>
      <pc:sldChg chg="del">
        <pc:chgData name="Msgr. Trevor Murray" userId="d6564771-ca8b-4373-aa26-3cad18547140" providerId="ADAL" clId="{67AC1822-794F-1044-B3FF-834A7B8C7F97}" dt="2023-10-17T18:09:20.796" v="65" actId="2696"/>
        <pc:sldMkLst>
          <pc:docMk/>
          <pc:sldMk cId="3433487844" sldId="11258"/>
        </pc:sldMkLst>
      </pc:sldChg>
      <pc:sldChg chg="del">
        <pc:chgData name="Msgr. Trevor Murray" userId="d6564771-ca8b-4373-aa26-3cad18547140" providerId="ADAL" clId="{67AC1822-794F-1044-B3FF-834A7B8C7F97}" dt="2023-10-17T18:09:18.291" v="61" actId="2696"/>
        <pc:sldMkLst>
          <pc:docMk/>
          <pc:sldMk cId="17880756" sldId="11259"/>
        </pc:sldMkLst>
      </pc:sldChg>
      <pc:sldChg chg="del">
        <pc:chgData name="Msgr. Trevor Murray" userId="d6564771-ca8b-4373-aa26-3cad18547140" providerId="ADAL" clId="{67AC1822-794F-1044-B3FF-834A7B8C7F97}" dt="2023-10-17T18:09:17.848" v="60" actId="2696"/>
        <pc:sldMkLst>
          <pc:docMk/>
          <pc:sldMk cId="2634450241" sldId="11260"/>
        </pc:sldMkLst>
      </pc:sldChg>
      <pc:sldChg chg="del">
        <pc:chgData name="Msgr. Trevor Murray" userId="d6564771-ca8b-4373-aa26-3cad18547140" providerId="ADAL" clId="{67AC1822-794F-1044-B3FF-834A7B8C7F97}" dt="2023-10-17T18:09:20.381" v="64" actId="2696"/>
        <pc:sldMkLst>
          <pc:docMk/>
          <pc:sldMk cId="11912360" sldId="11261"/>
        </pc:sldMkLst>
      </pc:sldChg>
      <pc:sldChg chg="del">
        <pc:chgData name="Msgr. Trevor Murray" userId="d6564771-ca8b-4373-aa26-3cad18547140" providerId="ADAL" clId="{67AC1822-794F-1044-B3FF-834A7B8C7F97}" dt="2023-10-17T18:09:19.609" v="63" actId="2696"/>
        <pc:sldMkLst>
          <pc:docMk/>
          <pc:sldMk cId="4006189553" sldId="11262"/>
        </pc:sldMkLst>
      </pc:sldChg>
      <pc:sldChg chg="del">
        <pc:chgData name="Msgr. Trevor Murray" userId="d6564771-ca8b-4373-aa26-3cad18547140" providerId="ADAL" clId="{67AC1822-794F-1044-B3FF-834A7B8C7F97}" dt="2023-10-17T18:06:51.443" v="38" actId="2696"/>
        <pc:sldMkLst>
          <pc:docMk/>
          <pc:sldMk cId="3741145756" sldId="11263"/>
        </pc:sldMkLst>
      </pc:sldChg>
      <pc:sldChg chg="del">
        <pc:chgData name="Msgr. Trevor Murray" userId="d6564771-ca8b-4373-aa26-3cad18547140" providerId="ADAL" clId="{67AC1822-794F-1044-B3FF-834A7B8C7F97}" dt="2023-10-17T18:09:21.290" v="66" actId="2696"/>
        <pc:sldMkLst>
          <pc:docMk/>
          <pc:sldMk cId="1768134700" sldId="11265"/>
        </pc:sldMkLst>
      </pc:sldChg>
      <pc:sldChg chg="del">
        <pc:chgData name="Msgr. Trevor Murray" userId="d6564771-ca8b-4373-aa26-3cad18547140" providerId="ADAL" clId="{67AC1822-794F-1044-B3FF-834A7B8C7F97}" dt="2023-10-17T18:09:23.854" v="71" actId="2696"/>
        <pc:sldMkLst>
          <pc:docMk/>
          <pc:sldMk cId="443697234" sldId="11266"/>
        </pc:sldMkLst>
      </pc:sldChg>
      <pc:sldChg chg="del">
        <pc:chgData name="Msgr. Trevor Murray" userId="d6564771-ca8b-4373-aa26-3cad18547140" providerId="ADAL" clId="{67AC1822-794F-1044-B3FF-834A7B8C7F97}" dt="2023-10-17T18:09:22.192" v="68" actId="2696"/>
        <pc:sldMkLst>
          <pc:docMk/>
          <pc:sldMk cId="3447180025" sldId="11267"/>
        </pc:sldMkLst>
      </pc:sldChg>
      <pc:sldChg chg="del">
        <pc:chgData name="Msgr. Trevor Murray" userId="d6564771-ca8b-4373-aa26-3cad18547140" providerId="ADAL" clId="{67AC1822-794F-1044-B3FF-834A7B8C7F97}" dt="2023-10-17T18:09:23.234" v="70" actId="2696"/>
        <pc:sldMkLst>
          <pc:docMk/>
          <pc:sldMk cId="1223264658" sldId="11268"/>
        </pc:sldMkLst>
      </pc:sldChg>
      <pc:sldChg chg="add modTransition">
        <pc:chgData name="Msgr. Trevor Murray" userId="d6564771-ca8b-4373-aa26-3cad18547140" providerId="ADAL" clId="{67AC1822-794F-1044-B3FF-834A7B8C7F97}" dt="2023-10-17T18:04:02.084" v="17"/>
        <pc:sldMkLst>
          <pc:docMk/>
          <pc:sldMk cId="1269250267" sldId="11269"/>
        </pc:sldMkLst>
      </pc:sldChg>
      <pc:sldChg chg="add modTransition">
        <pc:chgData name="Msgr. Trevor Murray" userId="d6564771-ca8b-4373-aa26-3cad18547140" providerId="ADAL" clId="{67AC1822-794F-1044-B3FF-834A7B8C7F97}" dt="2023-10-17T18:04:02.084" v="17"/>
        <pc:sldMkLst>
          <pc:docMk/>
          <pc:sldMk cId="0" sldId="11270"/>
        </pc:sldMkLst>
      </pc:sldChg>
      <pc:sldChg chg="add del modTransition">
        <pc:chgData name="Msgr. Trevor Murray" userId="d6564771-ca8b-4373-aa26-3cad18547140" providerId="ADAL" clId="{67AC1822-794F-1044-B3FF-834A7B8C7F97}" dt="2023-10-17T18:04:26.016" v="22" actId="2696"/>
        <pc:sldMkLst>
          <pc:docMk/>
          <pc:sldMk cId="3777929540" sldId="11271"/>
        </pc:sldMkLst>
      </pc:sldChg>
      <pc:sldChg chg="add del modTransition">
        <pc:chgData name="Msgr. Trevor Murray" userId="d6564771-ca8b-4373-aa26-3cad18547140" providerId="ADAL" clId="{67AC1822-794F-1044-B3FF-834A7B8C7F97}" dt="2023-10-17T18:04:26.739" v="23" actId="2696"/>
        <pc:sldMkLst>
          <pc:docMk/>
          <pc:sldMk cId="1171518086" sldId="11272"/>
        </pc:sldMkLst>
      </pc:sldChg>
      <pc:sldChg chg="add modTransition">
        <pc:chgData name="Msgr. Trevor Murray" userId="d6564771-ca8b-4373-aa26-3cad18547140" providerId="ADAL" clId="{67AC1822-794F-1044-B3FF-834A7B8C7F97}" dt="2023-10-17T18:04:02.084" v="17"/>
        <pc:sldMkLst>
          <pc:docMk/>
          <pc:sldMk cId="2846887596" sldId="11273"/>
        </pc:sldMkLst>
      </pc:sldChg>
      <pc:sldChg chg="add modTransition">
        <pc:chgData name="Msgr. Trevor Murray" userId="d6564771-ca8b-4373-aa26-3cad18547140" providerId="ADAL" clId="{67AC1822-794F-1044-B3FF-834A7B8C7F97}" dt="2023-10-17T18:04:02.084" v="17"/>
        <pc:sldMkLst>
          <pc:docMk/>
          <pc:sldMk cId="3887644157" sldId="11274"/>
        </pc:sldMkLst>
      </pc:sldChg>
      <pc:sldChg chg="add modTransition">
        <pc:chgData name="Msgr. Trevor Murray" userId="d6564771-ca8b-4373-aa26-3cad18547140" providerId="ADAL" clId="{67AC1822-794F-1044-B3FF-834A7B8C7F97}" dt="2023-10-17T18:05:28.271" v="24"/>
        <pc:sldMkLst>
          <pc:docMk/>
          <pc:sldMk cId="0" sldId="11275"/>
        </pc:sldMkLst>
      </pc:sldChg>
      <pc:sldChg chg="add modTransition">
        <pc:chgData name="Msgr. Trevor Murray" userId="d6564771-ca8b-4373-aa26-3cad18547140" providerId="ADAL" clId="{67AC1822-794F-1044-B3FF-834A7B8C7F97}" dt="2023-10-17T18:05:28.271" v="24"/>
        <pc:sldMkLst>
          <pc:docMk/>
          <pc:sldMk cId="4156779980" sldId="11276"/>
        </pc:sldMkLst>
      </pc:sldChg>
      <pc:sldChg chg="add modTransition">
        <pc:chgData name="Msgr. Trevor Murray" userId="d6564771-ca8b-4373-aa26-3cad18547140" providerId="ADAL" clId="{67AC1822-794F-1044-B3FF-834A7B8C7F97}" dt="2023-10-17T18:05:28.271" v="24"/>
        <pc:sldMkLst>
          <pc:docMk/>
          <pc:sldMk cId="3555766002" sldId="11277"/>
        </pc:sldMkLst>
      </pc:sldChg>
      <pc:sldChg chg="add modTransition">
        <pc:chgData name="Msgr. Trevor Murray" userId="d6564771-ca8b-4373-aa26-3cad18547140" providerId="ADAL" clId="{67AC1822-794F-1044-B3FF-834A7B8C7F97}" dt="2023-10-17T18:05:28.271" v="24"/>
        <pc:sldMkLst>
          <pc:docMk/>
          <pc:sldMk cId="3894903280" sldId="11278"/>
        </pc:sldMkLst>
      </pc:sldChg>
      <pc:sldChg chg="add">
        <pc:chgData name="Msgr. Trevor Murray" userId="d6564771-ca8b-4373-aa26-3cad18547140" providerId="ADAL" clId="{67AC1822-794F-1044-B3FF-834A7B8C7F97}" dt="2023-10-17T18:07:39.837" v="39"/>
        <pc:sldMkLst>
          <pc:docMk/>
          <pc:sldMk cId="0" sldId="11279"/>
        </pc:sldMkLst>
      </pc:sldChg>
      <pc:sldChg chg="add del modTransition">
        <pc:chgData name="Msgr. Trevor Murray" userId="d6564771-ca8b-4373-aa26-3cad18547140" providerId="ADAL" clId="{67AC1822-794F-1044-B3FF-834A7B8C7F97}" dt="2023-10-17T18:06:16.972" v="29" actId="2696"/>
        <pc:sldMkLst>
          <pc:docMk/>
          <pc:sldMk cId="4283196974" sldId="11279"/>
        </pc:sldMkLst>
      </pc:sldChg>
      <pc:sldChg chg="add del">
        <pc:chgData name="Msgr. Trevor Murray" userId="d6564771-ca8b-4373-aa26-3cad18547140" providerId="ADAL" clId="{67AC1822-794F-1044-B3FF-834A7B8C7F97}" dt="2023-10-17T18:08:37.214" v="56" actId="2696"/>
        <pc:sldMkLst>
          <pc:docMk/>
          <pc:sldMk cId="0" sldId="11280"/>
        </pc:sldMkLst>
      </pc:sldChg>
      <pc:sldChg chg="add del modTransition">
        <pc:chgData name="Msgr. Trevor Murray" userId="d6564771-ca8b-4373-aa26-3cad18547140" providerId="ADAL" clId="{67AC1822-794F-1044-B3FF-834A7B8C7F97}" dt="2023-10-17T18:06:17.890" v="30" actId="2696"/>
        <pc:sldMkLst>
          <pc:docMk/>
          <pc:sldMk cId="2671858230" sldId="11280"/>
        </pc:sldMkLst>
      </pc:sldChg>
      <pc:sldChg chg="add">
        <pc:chgData name="Msgr. Trevor Murray" userId="d6564771-ca8b-4373-aa26-3cad18547140" providerId="ADAL" clId="{67AC1822-794F-1044-B3FF-834A7B8C7F97}" dt="2023-10-17T18:07:39.837" v="39"/>
        <pc:sldMkLst>
          <pc:docMk/>
          <pc:sldMk cId="0" sldId="11281"/>
        </pc:sldMkLst>
      </pc:sldChg>
      <pc:sldChg chg="add">
        <pc:chgData name="Msgr. Trevor Murray" userId="d6564771-ca8b-4373-aa26-3cad18547140" providerId="ADAL" clId="{67AC1822-794F-1044-B3FF-834A7B8C7F97}" dt="2023-10-17T18:07:39.837" v="39"/>
        <pc:sldMkLst>
          <pc:docMk/>
          <pc:sldMk cId="0" sldId="11282"/>
        </pc:sldMkLst>
      </pc:sldChg>
      <pc:sldChg chg="add del">
        <pc:chgData name="Msgr. Trevor Murray" userId="d6564771-ca8b-4373-aa26-3cad18547140" providerId="ADAL" clId="{67AC1822-794F-1044-B3FF-834A7B8C7F97}" dt="2023-10-17T18:09:02.079" v="57" actId="2696"/>
        <pc:sldMkLst>
          <pc:docMk/>
          <pc:sldMk cId="0" sldId="11283"/>
        </pc:sldMkLst>
      </pc:sldChg>
      <pc:sldChg chg="add del">
        <pc:chgData name="Msgr. Trevor Murray" userId="d6564771-ca8b-4373-aa26-3cad18547140" providerId="ADAL" clId="{67AC1822-794F-1044-B3FF-834A7B8C7F97}" dt="2023-10-17T18:09:02.553" v="58" actId="2696"/>
        <pc:sldMkLst>
          <pc:docMk/>
          <pc:sldMk cId="0" sldId="11284"/>
        </pc:sldMkLst>
      </pc:sldChg>
      <pc:sldChg chg="add">
        <pc:chgData name="Msgr. Trevor Murray" userId="d6564771-ca8b-4373-aa26-3cad18547140" providerId="ADAL" clId="{67AC1822-794F-1044-B3FF-834A7B8C7F97}" dt="2023-10-17T18:07:39.837" v="39"/>
        <pc:sldMkLst>
          <pc:docMk/>
          <pc:sldMk cId="0" sldId="11285"/>
        </pc:sldMkLst>
      </pc:sldChg>
      <pc:sldChg chg="add modTransition">
        <pc:chgData name="Msgr. Trevor Murray" userId="d6564771-ca8b-4373-aa26-3cad18547140" providerId="ADAL" clId="{67AC1822-794F-1044-B3FF-834A7B8C7F97}" dt="2023-10-17T18:10:56.917" v="76"/>
        <pc:sldMkLst>
          <pc:docMk/>
          <pc:sldMk cId="0" sldId="11286"/>
        </pc:sldMkLst>
      </pc:sldChg>
      <pc:sldChg chg="new del">
        <pc:chgData name="Msgr. Trevor Murray" userId="d6564771-ca8b-4373-aa26-3cad18547140" providerId="ADAL" clId="{67AC1822-794F-1044-B3FF-834A7B8C7F97}" dt="2023-10-17T18:08:15.612" v="50" actId="680"/>
        <pc:sldMkLst>
          <pc:docMk/>
          <pc:sldMk cId="1851044646" sldId="11286"/>
        </pc:sldMkLst>
      </pc:sldChg>
      <pc:sldChg chg="new del">
        <pc:chgData name="Msgr. Trevor Murray" userId="d6564771-ca8b-4373-aa26-3cad18547140" providerId="ADAL" clId="{67AC1822-794F-1044-B3FF-834A7B8C7F97}" dt="2023-10-17T18:08:19.414" v="52" actId="680"/>
        <pc:sldMkLst>
          <pc:docMk/>
          <pc:sldMk cId="2235483924" sldId="11286"/>
        </pc:sldMkLst>
      </pc:sldChg>
      <pc:sldChg chg="new del">
        <pc:chgData name="Msgr. Trevor Murray" userId="d6564771-ca8b-4373-aa26-3cad18547140" providerId="ADAL" clId="{67AC1822-794F-1044-B3FF-834A7B8C7F97}" dt="2023-10-17T18:08:24.931" v="54" actId="680"/>
        <pc:sldMkLst>
          <pc:docMk/>
          <pc:sldMk cId="2933635561" sldId="11286"/>
        </pc:sldMkLst>
      </pc:sldChg>
      <pc:sldChg chg="modSp add mod modTransition">
        <pc:chgData name="Msgr. Trevor Murray" userId="d6564771-ca8b-4373-aa26-3cad18547140" providerId="ADAL" clId="{67AC1822-794F-1044-B3FF-834A7B8C7F97}" dt="2023-10-17T18:11:21.949" v="85" actId="20577"/>
        <pc:sldMkLst>
          <pc:docMk/>
          <pc:sldMk cId="1431631007" sldId="11287"/>
        </pc:sldMkLst>
      </pc:sldChg>
      <pc:sldChg chg="add modTransition">
        <pc:chgData name="Msgr. Trevor Murray" userId="d6564771-ca8b-4373-aa26-3cad18547140" providerId="ADAL" clId="{67AC1822-794F-1044-B3FF-834A7B8C7F97}" dt="2023-10-17T18:10:56.917" v="76"/>
        <pc:sldMkLst>
          <pc:docMk/>
          <pc:sldMk cId="2908774418" sldId="11288"/>
        </pc:sldMkLst>
      </pc:sldChg>
      <pc:sldChg chg="add ord">
        <pc:chgData name="Msgr. Trevor Murray" userId="d6564771-ca8b-4373-aa26-3cad18547140" providerId="ADAL" clId="{67AC1822-794F-1044-B3FF-834A7B8C7F97}" dt="2023-10-17T18:11:37.216" v="87" actId="20578"/>
        <pc:sldMkLst>
          <pc:docMk/>
          <pc:sldMk cId="1067227901" sldId="11289"/>
        </pc:sldMkLst>
      </pc:sldChg>
      <pc:sldChg chg="add ord">
        <pc:chgData name="Msgr. Trevor Murray" userId="d6564771-ca8b-4373-aa26-3cad18547140" providerId="ADAL" clId="{67AC1822-794F-1044-B3FF-834A7B8C7F97}" dt="2023-10-17T18:11:43.854" v="90" actId="20578"/>
        <pc:sldMkLst>
          <pc:docMk/>
          <pc:sldMk cId="4134439074" sldId="11290"/>
        </pc:sldMkLst>
      </pc:sldChg>
      <pc:sldChg chg="add ord">
        <pc:chgData name="Msgr. Trevor Murray" userId="d6564771-ca8b-4373-aa26-3cad18547140" providerId="ADAL" clId="{67AC1822-794F-1044-B3FF-834A7B8C7F97}" dt="2023-10-17T18:11:48.859" v="93" actId="20578"/>
        <pc:sldMkLst>
          <pc:docMk/>
          <pc:sldMk cId="3264925261" sldId="11291"/>
        </pc:sldMkLst>
      </pc:sldChg>
      <pc:sldChg chg="add ord">
        <pc:chgData name="Msgr. Trevor Murray" userId="d6564771-ca8b-4373-aa26-3cad18547140" providerId="ADAL" clId="{67AC1822-794F-1044-B3FF-834A7B8C7F97}" dt="2023-10-17T18:11:55.276" v="96" actId="20578"/>
        <pc:sldMkLst>
          <pc:docMk/>
          <pc:sldMk cId="3295683358" sldId="11292"/>
        </pc:sldMkLst>
      </pc:sldChg>
      <pc:sldChg chg="add ord">
        <pc:chgData name="Msgr. Trevor Murray" userId="d6564771-ca8b-4373-aa26-3cad18547140" providerId="ADAL" clId="{67AC1822-794F-1044-B3FF-834A7B8C7F97}" dt="2023-10-17T18:12:10.499" v="101" actId="20578"/>
        <pc:sldMkLst>
          <pc:docMk/>
          <pc:sldMk cId="3075823449" sldId="11293"/>
        </pc:sldMkLst>
      </pc:sldChg>
      <pc:sldChg chg="add ord">
        <pc:chgData name="Msgr. Trevor Murray" userId="d6564771-ca8b-4373-aa26-3cad18547140" providerId="ADAL" clId="{67AC1822-794F-1044-B3FF-834A7B8C7F97}" dt="2023-10-17T18:12:20.439" v="105" actId="20578"/>
        <pc:sldMkLst>
          <pc:docMk/>
          <pc:sldMk cId="3510531885" sldId="11294"/>
        </pc:sldMkLst>
      </pc:sldChg>
      <pc:sldChg chg="add ord">
        <pc:chgData name="Msgr. Trevor Murray" userId="d6564771-ca8b-4373-aa26-3cad18547140" providerId="ADAL" clId="{67AC1822-794F-1044-B3FF-834A7B8C7F97}" dt="2023-10-17T18:12:26.627" v="108" actId="20578"/>
        <pc:sldMkLst>
          <pc:docMk/>
          <pc:sldMk cId="1326076806" sldId="11295"/>
        </pc:sldMkLst>
      </pc:sldChg>
      <pc:sldChg chg="add ord">
        <pc:chgData name="Msgr. Trevor Murray" userId="d6564771-ca8b-4373-aa26-3cad18547140" providerId="ADAL" clId="{67AC1822-794F-1044-B3FF-834A7B8C7F97}" dt="2023-10-17T18:12:36.552" v="112" actId="20578"/>
        <pc:sldMkLst>
          <pc:docMk/>
          <pc:sldMk cId="3028377916" sldId="11296"/>
        </pc:sldMkLst>
      </pc:sldChg>
      <pc:sldChg chg="add ord">
        <pc:chgData name="Msgr. Trevor Murray" userId="d6564771-ca8b-4373-aa26-3cad18547140" providerId="ADAL" clId="{67AC1822-794F-1044-B3FF-834A7B8C7F97}" dt="2023-10-17T18:12:47.439" v="117" actId="20578"/>
        <pc:sldMkLst>
          <pc:docMk/>
          <pc:sldMk cId="3276411689" sldId="11297"/>
        </pc:sldMkLst>
      </pc:sldChg>
      <pc:sldChg chg="add ord">
        <pc:chgData name="Msgr. Trevor Murray" userId="d6564771-ca8b-4373-aa26-3cad18547140" providerId="ADAL" clId="{67AC1822-794F-1044-B3FF-834A7B8C7F97}" dt="2023-10-17T18:12:54.044" v="120" actId="20578"/>
        <pc:sldMkLst>
          <pc:docMk/>
          <pc:sldMk cId="645483879" sldId="11298"/>
        </pc:sldMkLst>
      </pc:sldChg>
      <pc:sldChg chg="add ord">
        <pc:chgData name="Msgr. Trevor Murray" userId="d6564771-ca8b-4373-aa26-3cad18547140" providerId="ADAL" clId="{67AC1822-794F-1044-B3FF-834A7B8C7F97}" dt="2023-10-17T18:13:01.698" v="123" actId="20578"/>
        <pc:sldMkLst>
          <pc:docMk/>
          <pc:sldMk cId="1355979277" sldId="11299"/>
        </pc:sldMkLst>
      </pc:sldChg>
      <pc:sldChg chg="add ord">
        <pc:chgData name="Msgr. Trevor Murray" userId="d6564771-ca8b-4373-aa26-3cad18547140" providerId="ADAL" clId="{67AC1822-794F-1044-B3FF-834A7B8C7F97}" dt="2023-10-17T18:13:10.119" v="126" actId="20578"/>
        <pc:sldMkLst>
          <pc:docMk/>
          <pc:sldMk cId="2319547026" sldId="11300"/>
        </pc:sldMkLst>
      </pc:sldChg>
      <pc:sldChg chg="add ord">
        <pc:chgData name="Msgr. Trevor Murray" userId="d6564771-ca8b-4373-aa26-3cad18547140" providerId="ADAL" clId="{67AC1822-794F-1044-B3FF-834A7B8C7F97}" dt="2023-10-17T18:13:17.472" v="129" actId="20578"/>
        <pc:sldMkLst>
          <pc:docMk/>
          <pc:sldMk cId="3833243707" sldId="11301"/>
        </pc:sldMkLst>
      </pc:sldChg>
      <pc:sldChg chg="add ord">
        <pc:chgData name="Msgr. Trevor Murray" userId="d6564771-ca8b-4373-aa26-3cad18547140" providerId="ADAL" clId="{67AC1822-794F-1044-B3FF-834A7B8C7F97}" dt="2023-10-17T18:13:22.758" v="132" actId="20578"/>
        <pc:sldMkLst>
          <pc:docMk/>
          <pc:sldMk cId="584157455" sldId="11302"/>
        </pc:sldMkLst>
      </pc:sldChg>
      <pc:sldChg chg="add ord">
        <pc:chgData name="Msgr. Trevor Murray" userId="d6564771-ca8b-4373-aa26-3cad18547140" providerId="ADAL" clId="{67AC1822-794F-1044-B3FF-834A7B8C7F97}" dt="2023-10-17T18:13:28.343" v="135" actId="20578"/>
        <pc:sldMkLst>
          <pc:docMk/>
          <pc:sldMk cId="3712324038" sldId="11303"/>
        </pc:sldMkLst>
      </pc:sldChg>
      <pc:sldChg chg="add ord">
        <pc:chgData name="Msgr. Trevor Murray" userId="d6564771-ca8b-4373-aa26-3cad18547140" providerId="ADAL" clId="{67AC1822-794F-1044-B3FF-834A7B8C7F97}" dt="2023-10-17T18:13:33.549" v="138" actId="20578"/>
        <pc:sldMkLst>
          <pc:docMk/>
          <pc:sldMk cId="3747038619" sldId="11304"/>
        </pc:sldMkLst>
      </pc:sldChg>
      <pc:sldChg chg="add ord">
        <pc:chgData name="Msgr. Trevor Murray" userId="d6564771-ca8b-4373-aa26-3cad18547140" providerId="ADAL" clId="{67AC1822-794F-1044-B3FF-834A7B8C7F97}" dt="2023-10-17T18:13:38.935" v="141" actId="20578"/>
        <pc:sldMkLst>
          <pc:docMk/>
          <pc:sldMk cId="3879531472" sldId="11305"/>
        </pc:sldMkLst>
      </pc:sldChg>
      <pc:sldChg chg="add ord">
        <pc:chgData name="Msgr. Trevor Murray" userId="d6564771-ca8b-4373-aa26-3cad18547140" providerId="ADAL" clId="{67AC1822-794F-1044-B3FF-834A7B8C7F97}" dt="2023-10-17T18:13:44.687" v="144" actId="20578"/>
        <pc:sldMkLst>
          <pc:docMk/>
          <pc:sldMk cId="3401146515" sldId="11306"/>
        </pc:sldMkLst>
      </pc:sldChg>
      <pc:sldChg chg="add ord">
        <pc:chgData name="Msgr. Trevor Murray" userId="d6564771-ca8b-4373-aa26-3cad18547140" providerId="ADAL" clId="{67AC1822-794F-1044-B3FF-834A7B8C7F97}" dt="2023-10-17T18:13:53.676" v="148" actId="20578"/>
        <pc:sldMkLst>
          <pc:docMk/>
          <pc:sldMk cId="3442240448" sldId="11307"/>
        </pc:sldMkLst>
      </pc:sldChg>
      <pc:sldChg chg="add ord">
        <pc:chgData name="Msgr. Trevor Murray" userId="d6564771-ca8b-4373-aa26-3cad18547140" providerId="ADAL" clId="{67AC1822-794F-1044-B3FF-834A7B8C7F97}" dt="2023-10-17T18:14:00.044" v="151" actId="20578"/>
        <pc:sldMkLst>
          <pc:docMk/>
          <pc:sldMk cId="901019697" sldId="11308"/>
        </pc:sldMkLst>
      </pc:sldChg>
      <pc:sldChg chg="add ord">
        <pc:chgData name="Msgr. Trevor Murray" userId="d6564771-ca8b-4373-aa26-3cad18547140" providerId="ADAL" clId="{67AC1822-794F-1044-B3FF-834A7B8C7F97}" dt="2023-10-17T18:14:05.815" v="154" actId="20578"/>
        <pc:sldMkLst>
          <pc:docMk/>
          <pc:sldMk cId="719620487" sldId="11309"/>
        </pc:sldMkLst>
      </pc:sldChg>
      <pc:sldChg chg="add">
        <pc:chgData name="Msgr. Trevor Murray" userId="d6564771-ca8b-4373-aa26-3cad18547140" providerId="ADAL" clId="{67AC1822-794F-1044-B3FF-834A7B8C7F97}" dt="2023-10-17T18:21:21.688" v="166"/>
        <pc:sldMkLst>
          <pc:docMk/>
          <pc:sldMk cId="4224944232" sldId="11310"/>
        </pc:sldMkLst>
      </pc:sldChg>
      <pc:sldChg chg="addSp modSp add del mod setBg modAnim">
        <pc:chgData name="Msgr. Trevor Murray" userId="d6564771-ca8b-4373-aa26-3cad18547140" providerId="ADAL" clId="{67AC1822-794F-1044-B3FF-834A7B8C7F97}" dt="2023-10-21T18:41:43.456" v="316" actId="1076"/>
        <pc:sldMkLst>
          <pc:docMk/>
          <pc:sldMk cId="1076655516" sldId="11317"/>
        </pc:sldMkLst>
      </pc:sldChg>
      <pc:sldChg chg="add">
        <pc:chgData name="Msgr. Trevor Murray" userId="d6564771-ca8b-4373-aa26-3cad18547140" providerId="ADAL" clId="{67AC1822-794F-1044-B3FF-834A7B8C7F97}" dt="2023-10-18T19:40:27.198" v="175"/>
        <pc:sldMkLst>
          <pc:docMk/>
          <pc:sldMk cId="1054243271" sldId="11346"/>
        </pc:sldMkLst>
      </pc:sldChg>
      <pc:sldChg chg="add">
        <pc:chgData name="Msgr. Trevor Murray" userId="d6564771-ca8b-4373-aa26-3cad18547140" providerId="ADAL" clId="{67AC1822-794F-1044-B3FF-834A7B8C7F97}" dt="2023-10-18T19:40:27.198" v="175"/>
        <pc:sldMkLst>
          <pc:docMk/>
          <pc:sldMk cId="2056803056" sldId="11347"/>
        </pc:sldMkLst>
      </pc:sldChg>
      <pc:sldChg chg="add">
        <pc:chgData name="Msgr. Trevor Murray" userId="d6564771-ca8b-4373-aa26-3cad18547140" providerId="ADAL" clId="{67AC1822-794F-1044-B3FF-834A7B8C7F97}" dt="2023-10-18T19:40:27.198" v="175"/>
        <pc:sldMkLst>
          <pc:docMk/>
          <pc:sldMk cId="880826239" sldId="11348"/>
        </pc:sldMkLst>
      </pc:sldChg>
      <pc:sldChg chg="modSp add mod ord">
        <pc:chgData name="Msgr. Trevor Murray" userId="d6564771-ca8b-4373-aa26-3cad18547140" providerId="ADAL" clId="{67AC1822-794F-1044-B3FF-834A7B8C7F97}" dt="2023-10-21T18:08:02.471" v="304" actId="207"/>
        <pc:sldMkLst>
          <pc:docMk/>
          <pc:sldMk cId="3159844053" sldId="11349"/>
        </pc:sldMkLst>
      </pc:sldChg>
      <pc:sldChg chg="add del setBg">
        <pc:chgData name="Msgr. Trevor Murray" userId="d6564771-ca8b-4373-aa26-3cad18547140" providerId="ADAL" clId="{67AC1822-794F-1044-B3FF-834A7B8C7F97}" dt="2023-10-21T18:37:31.095" v="307"/>
        <pc:sldMkLst>
          <pc:docMk/>
          <pc:sldMk cId="1194340563" sldId="11356"/>
        </pc:sldMkLst>
      </pc:sldChg>
      <pc:sldChg chg="add del setBg">
        <pc:chgData name="Msgr. Trevor Murray" userId="d6564771-ca8b-4373-aa26-3cad18547140" providerId="ADAL" clId="{67AC1822-794F-1044-B3FF-834A7B8C7F97}" dt="2023-10-21T18:37:31.095" v="307"/>
        <pc:sldMkLst>
          <pc:docMk/>
          <pc:sldMk cId="2401780277" sldId="11357"/>
        </pc:sldMkLst>
      </pc:sldChg>
      <pc:sldChg chg="add del setBg">
        <pc:chgData name="Msgr. Trevor Murray" userId="d6564771-ca8b-4373-aa26-3cad18547140" providerId="ADAL" clId="{67AC1822-794F-1044-B3FF-834A7B8C7F97}" dt="2023-10-21T18:41:47.219" v="317" actId="2696"/>
        <pc:sldMkLst>
          <pc:docMk/>
          <pc:sldMk cId="1841943374" sldId="11358"/>
        </pc:sldMkLst>
      </pc:sldChg>
      <pc:sldChg chg="modSp add del mod setBg">
        <pc:chgData name="Msgr. Trevor Murray" userId="d6564771-ca8b-4373-aa26-3cad18547140" providerId="ADAL" clId="{67AC1822-794F-1044-B3FF-834A7B8C7F97}" dt="2023-10-21T06:31:31.084" v="210" actId="20577"/>
        <pc:sldMkLst>
          <pc:docMk/>
          <pc:sldMk cId="3930704349" sldId="11361"/>
        </pc:sldMkLst>
      </pc:sldChg>
      <pc:sldMasterChg chg="del delSldLayout">
        <pc:chgData name="Msgr. Trevor Murray" userId="d6564771-ca8b-4373-aa26-3cad18547140" providerId="ADAL" clId="{67AC1822-794F-1044-B3FF-834A7B8C7F97}" dt="2023-10-17T18:09:23.862" v="75" actId="2696"/>
        <pc:sldMasterMkLst>
          <pc:docMk/>
          <pc:sldMasterMk cId="2896954162" sldId="2147483848"/>
        </pc:sldMasterMkLst>
        <pc:sldLayoutChg chg="del">
          <pc:chgData name="Msgr. Trevor Murray" userId="d6564771-ca8b-4373-aa26-3cad18547140" providerId="ADAL" clId="{67AC1822-794F-1044-B3FF-834A7B8C7F97}" dt="2023-10-17T18:09:23.856" v="72" actId="2696"/>
          <pc:sldLayoutMkLst>
            <pc:docMk/>
            <pc:sldMasterMk cId="2896954162" sldId="2147483848"/>
            <pc:sldLayoutMk cId="519226183" sldId="2147483849"/>
          </pc:sldLayoutMkLst>
        </pc:sldLayoutChg>
        <pc:sldLayoutChg chg="del">
          <pc:chgData name="Msgr. Trevor Murray" userId="d6564771-ca8b-4373-aa26-3cad18547140" providerId="ADAL" clId="{67AC1822-794F-1044-B3FF-834A7B8C7F97}" dt="2023-10-17T18:09:23.858" v="73" actId="2696"/>
          <pc:sldLayoutMkLst>
            <pc:docMk/>
            <pc:sldMasterMk cId="2896954162" sldId="2147483848"/>
            <pc:sldLayoutMk cId="2355179248" sldId="2147483850"/>
          </pc:sldLayoutMkLst>
        </pc:sldLayoutChg>
        <pc:sldLayoutChg chg="del">
          <pc:chgData name="Msgr. Trevor Murray" userId="d6564771-ca8b-4373-aa26-3cad18547140" providerId="ADAL" clId="{67AC1822-794F-1044-B3FF-834A7B8C7F97}" dt="2023-10-17T18:09:23.859" v="74" actId="2696"/>
          <pc:sldLayoutMkLst>
            <pc:docMk/>
            <pc:sldMasterMk cId="2896954162" sldId="2147483848"/>
            <pc:sldLayoutMk cId="2852434285" sldId="2147483851"/>
          </pc:sldLayoutMkLst>
        </pc:sldLayoutChg>
      </pc:sldMasterChg>
    </pc:docChg>
  </pc:docChgLst>
  <pc:docChgLst>
    <pc:chgData name="dataprojector" userId="54bf8dbd-183f-41bb-a457-e270a2ce7e4f" providerId="ADAL" clId="{D0F2D6E2-2C8C-0245-9E8F-7626DA938DD9}"/>
    <pc:docChg chg="delSld">
      <pc:chgData name="dataprojector" userId="54bf8dbd-183f-41bb-a457-e270a2ce7e4f" providerId="ADAL" clId="{D0F2D6E2-2C8C-0245-9E8F-7626DA938DD9}" dt="2023-11-25T18:43:47.120" v="0" actId="2696"/>
      <pc:docMkLst>
        <pc:docMk/>
      </pc:docMkLst>
      <pc:sldChg chg="del">
        <pc:chgData name="dataprojector" userId="54bf8dbd-183f-41bb-a457-e270a2ce7e4f" providerId="ADAL" clId="{D0F2D6E2-2C8C-0245-9E8F-7626DA938DD9}" dt="2023-11-25T18:43:47.120" v="0" actId="2696"/>
        <pc:sldMkLst>
          <pc:docMk/>
          <pc:sldMk cId="1706540659" sldId="11654"/>
        </pc:sldMkLst>
      </pc:sldChg>
    </pc:docChg>
  </pc:docChgLst>
  <pc:docChgLst>
    <pc:chgData name="dataprojector" userId="54bf8dbd-183f-41bb-a457-e270a2ce7e4f" providerId="ADAL" clId="{6138BA8E-1614-D94C-840C-2FDDF9171421}"/>
    <pc:docChg chg="custSel addSld modSld">
      <pc:chgData name="dataprojector" userId="54bf8dbd-183f-41bb-a457-e270a2ce7e4f" providerId="ADAL" clId="{6138BA8E-1614-D94C-840C-2FDDF9171421}" dt="2023-07-08T20:12:01.726" v="33" actId="1076"/>
      <pc:docMkLst>
        <pc:docMk/>
      </pc:docMkLst>
      <pc:sldChg chg="modSp mod">
        <pc:chgData name="dataprojector" userId="54bf8dbd-183f-41bb-a457-e270a2ce7e4f" providerId="ADAL" clId="{6138BA8E-1614-D94C-840C-2FDDF9171421}" dt="2023-07-08T20:12:01.726" v="33" actId="1076"/>
        <pc:sldMkLst>
          <pc:docMk/>
          <pc:sldMk cId="3673952313" sldId="10622"/>
        </pc:sldMkLst>
      </pc:sldChg>
      <pc:sldChg chg="addSp delSp modSp mod delAnim modAnim">
        <pc:chgData name="dataprojector" userId="54bf8dbd-183f-41bb-a457-e270a2ce7e4f" providerId="ADAL" clId="{6138BA8E-1614-D94C-840C-2FDDF9171421}" dt="2023-07-08T19:18:01.369" v="28" actId="255"/>
        <pc:sldMkLst>
          <pc:docMk/>
          <pc:sldMk cId="215023635" sldId="10624"/>
        </pc:sldMkLst>
      </pc:sldChg>
      <pc:sldChg chg="modSp add mod modAnim">
        <pc:chgData name="dataprojector" userId="54bf8dbd-183f-41bb-a457-e270a2ce7e4f" providerId="ADAL" clId="{6138BA8E-1614-D94C-840C-2FDDF9171421}" dt="2023-07-08T19:17:45.961" v="27" actId="1076"/>
        <pc:sldMkLst>
          <pc:docMk/>
          <pc:sldMk cId="2432164312" sldId="10625"/>
        </pc:sldMkLst>
      </pc:sldChg>
    </pc:docChg>
  </pc:docChgLst>
  <pc:docChgLst>
    <pc:chgData name="dataprojector" userId="54bf8dbd-183f-41bb-a457-e270a2ce7e4f" providerId="ADAL" clId="{F3072DB2-8901-3248-BBE5-863B07843192}"/>
    <pc:docChg chg="addSld delSld modSld sldOrd">
      <pc:chgData name="dataprojector" userId="54bf8dbd-183f-41bb-a457-e270a2ce7e4f" providerId="ADAL" clId="{F3072DB2-8901-3248-BBE5-863B07843192}" dt="2023-08-19T20:27:43.505" v="9" actId="2696"/>
      <pc:docMkLst>
        <pc:docMk/>
      </pc:docMkLst>
      <pc:sldChg chg="modSp mod">
        <pc:chgData name="dataprojector" userId="54bf8dbd-183f-41bb-a457-e270a2ce7e4f" providerId="ADAL" clId="{F3072DB2-8901-3248-BBE5-863B07843192}" dt="2023-08-16T07:02:45.110" v="4" actId="20577"/>
        <pc:sldMkLst>
          <pc:docMk/>
          <pc:sldMk cId="0" sldId="7923"/>
        </pc:sldMkLst>
      </pc:sldChg>
      <pc:sldChg chg="ord">
        <pc:chgData name="dataprojector" userId="54bf8dbd-183f-41bb-a457-e270a2ce7e4f" providerId="ADAL" clId="{F3072DB2-8901-3248-BBE5-863B07843192}" dt="2023-08-19T20:26:34.198" v="7" actId="20578"/>
        <pc:sldMkLst>
          <pc:docMk/>
          <pc:sldMk cId="3519439426" sldId="10831"/>
        </pc:sldMkLst>
      </pc:sldChg>
      <pc:sldChg chg="new del">
        <pc:chgData name="dataprojector" userId="54bf8dbd-183f-41bb-a457-e270a2ce7e4f" providerId="ADAL" clId="{F3072DB2-8901-3248-BBE5-863B07843192}" dt="2023-08-19T20:27:43.505" v="9" actId="2696"/>
        <pc:sldMkLst>
          <pc:docMk/>
          <pc:sldMk cId="679949942" sldId="10840"/>
        </pc:sldMkLst>
      </pc:sldChg>
    </pc:docChg>
  </pc:docChgLst>
  <pc:docChgLst>
    <pc:chgData name="dataprojector" userId="54bf8dbd-183f-41bb-a457-e270a2ce7e4f" providerId="ADAL" clId="{13BD5179-F3E5-0D45-9A6B-D273CB9B320C}"/>
    <pc:docChg chg="delSld modSld">
      <pc:chgData name="dataprojector" userId="54bf8dbd-183f-41bb-a457-e270a2ce7e4f" providerId="ADAL" clId="{13BD5179-F3E5-0D45-9A6B-D273CB9B320C}" dt="2023-07-22T18:34:26.496" v="52" actId="20577"/>
      <pc:docMkLst>
        <pc:docMk/>
      </pc:docMkLst>
      <pc:sldChg chg="modSp mod">
        <pc:chgData name="dataprojector" userId="54bf8dbd-183f-41bb-a457-e270a2ce7e4f" providerId="ADAL" clId="{13BD5179-F3E5-0D45-9A6B-D273CB9B320C}" dt="2023-07-22T18:34:26.496" v="52" actId="20577"/>
        <pc:sldMkLst>
          <pc:docMk/>
          <pc:sldMk cId="0" sldId="8827"/>
        </pc:sldMkLst>
      </pc:sldChg>
      <pc:sldChg chg="del">
        <pc:chgData name="dataprojector" userId="54bf8dbd-183f-41bb-a457-e270a2ce7e4f" providerId="ADAL" clId="{13BD5179-F3E5-0D45-9A6B-D273CB9B320C}" dt="2023-07-22T18:34:03.549" v="5" actId="2696"/>
        <pc:sldMkLst>
          <pc:docMk/>
          <pc:sldMk cId="1220047581" sldId="10597"/>
        </pc:sldMkLst>
      </pc:sldChg>
      <pc:sldChg chg="del">
        <pc:chgData name="dataprojector" userId="54bf8dbd-183f-41bb-a457-e270a2ce7e4f" providerId="ADAL" clId="{13BD5179-F3E5-0D45-9A6B-D273CB9B320C}" dt="2023-07-22T18:34:01.266" v="0" actId="2696"/>
        <pc:sldMkLst>
          <pc:docMk/>
          <pc:sldMk cId="1894996589" sldId="10665"/>
        </pc:sldMkLst>
      </pc:sldChg>
      <pc:sldChg chg="del">
        <pc:chgData name="dataprojector" userId="54bf8dbd-183f-41bb-a457-e270a2ce7e4f" providerId="ADAL" clId="{13BD5179-F3E5-0D45-9A6B-D273CB9B320C}" dt="2023-07-22T18:34:01.619" v="1" actId="2696"/>
        <pc:sldMkLst>
          <pc:docMk/>
          <pc:sldMk cId="157316747" sldId="10668"/>
        </pc:sldMkLst>
      </pc:sldChg>
      <pc:sldChg chg="del">
        <pc:chgData name="dataprojector" userId="54bf8dbd-183f-41bb-a457-e270a2ce7e4f" providerId="ADAL" clId="{13BD5179-F3E5-0D45-9A6B-D273CB9B320C}" dt="2023-07-22T18:34:01.986" v="2" actId="2696"/>
        <pc:sldMkLst>
          <pc:docMk/>
          <pc:sldMk cId="1463906931" sldId="10675"/>
        </pc:sldMkLst>
      </pc:sldChg>
      <pc:sldChg chg="del">
        <pc:chgData name="dataprojector" userId="54bf8dbd-183f-41bb-a457-e270a2ce7e4f" providerId="ADAL" clId="{13BD5179-F3E5-0D45-9A6B-D273CB9B320C}" dt="2023-07-22T18:34:02.770" v="4" actId="2696"/>
        <pc:sldMkLst>
          <pc:docMk/>
          <pc:sldMk cId="2551188016" sldId="10677"/>
        </pc:sldMkLst>
      </pc:sldChg>
      <pc:sldChg chg="del">
        <pc:chgData name="dataprojector" userId="54bf8dbd-183f-41bb-a457-e270a2ce7e4f" providerId="ADAL" clId="{13BD5179-F3E5-0D45-9A6B-D273CB9B320C}" dt="2023-07-22T18:34:02.388" v="3" actId="2696"/>
        <pc:sldMkLst>
          <pc:docMk/>
          <pc:sldMk cId="630516042" sldId="10678"/>
        </pc:sldMkLst>
      </pc:sldChg>
    </pc:docChg>
  </pc:docChgLst>
  <pc:docChgLst>
    <pc:chgData name="dataprojector" userId="54bf8dbd-183f-41bb-a457-e270a2ce7e4f" providerId="ADAL" clId="{2E1AEFAD-6D3C-7940-9FF9-BEEB04B60FBE}"/>
    <pc:docChg chg="addSld modSld">
      <pc:chgData name="dataprojector" userId="54bf8dbd-183f-41bb-a457-e270a2ce7e4f" providerId="ADAL" clId="{2E1AEFAD-6D3C-7940-9FF9-BEEB04B60FBE}" dt="2023-08-04T07:48:35.437" v="201" actId="20577"/>
      <pc:docMkLst>
        <pc:docMk/>
      </pc:docMkLst>
      <pc:sldChg chg="modSp mod">
        <pc:chgData name="dataprojector" userId="54bf8dbd-183f-41bb-a457-e270a2ce7e4f" providerId="ADAL" clId="{2E1AEFAD-6D3C-7940-9FF9-BEEB04B60FBE}" dt="2023-08-04T07:48:35.437" v="201" actId="20577"/>
        <pc:sldMkLst>
          <pc:docMk/>
          <pc:sldMk cId="2127321468" sldId="10764"/>
        </pc:sldMkLst>
      </pc:sldChg>
      <pc:sldChg chg="add">
        <pc:chgData name="dataprojector" userId="54bf8dbd-183f-41bb-a457-e270a2ce7e4f" providerId="ADAL" clId="{2E1AEFAD-6D3C-7940-9FF9-BEEB04B60FBE}" dt="2023-08-04T07:47:20.320" v="0"/>
        <pc:sldMkLst>
          <pc:docMk/>
          <pc:sldMk cId="2325162049" sldId="10767"/>
        </pc:sldMkLst>
      </pc:sldChg>
      <pc:sldChg chg="modSp add mod">
        <pc:chgData name="dataprojector" userId="54bf8dbd-183f-41bb-a457-e270a2ce7e4f" providerId="ADAL" clId="{2E1AEFAD-6D3C-7940-9FF9-BEEB04B60FBE}" dt="2023-08-04T07:48:19.741" v="188" actId="20577"/>
        <pc:sldMkLst>
          <pc:docMk/>
          <pc:sldMk cId="1584723145" sldId="10768"/>
        </pc:sldMkLst>
      </pc:sldChg>
    </pc:docChg>
  </pc:docChgLst>
  <pc:docChgLst>
    <pc:chgData name="Msgr. Trevor Murray" userId="d6564771-ca8b-4373-aa26-3cad18547140" providerId="ADAL" clId="{32D280B5-9A4E-B945-8A1B-20200C6E3BBC}"/>
    <pc:docChg chg="custSel addSld delSld modSld sldOrd delMainMaster">
      <pc:chgData name="Msgr. Trevor Murray" userId="d6564771-ca8b-4373-aa26-3cad18547140" providerId="ADAL" clId="{32D280B5-9A4E-B945-8A1B-20200C6E3BBC}" dt="2023-09-21T19:51:15.287" v="423" actId="1076"/>
      <pc:docMkLst>
        <pc:docMk/>
      </pc:docMkLst>
      <pc:sldChg chg="add del">
        <pc:chgData name="Msgr. Trevor Murray" userId="d6564771-ca8b-4373-aa26-3cad18547140" providerId="ADAL" clId="{32D280B5-9A4E-B945-8A1B-20200C6E3BBC}" dt="2023-09-20T18:53:05.400" v="210"/>
        <pc:sldMkLst>
          <pc:docMk/>
          <pc:sldMk cId="4091189979" sldId="257"/>
        </pc:sldMkLst>
      </pc:sldChg>
      <pc:sldChg chg="del">
        <pc:chgData name="Msgr. Trevor Murray" userId="d6564771-ca8b-4373-aa26-3cad18547140" providerId="ADAL" clId="{32D280B5-9A4E-B945-8A1B-20200C6E3BBC}" dt="2023-09-19T18:57:45.026" v="205" actId="2696"/>
        <pc:sldMkLst>
          <pc:docMk/>
          <pc:sldMk cId="2795395184" sldId="261"/>
        </pc:sldMkLst>
      </pc:sldChg>
      <pc:sldChg chg="del">
        <pc:chgData name="Msgr. Trevor Murray" userId="d6564771-ca8b-4373-aa26-3cad18547140" providerId="ADAL" clId="{32D280B5-9A4E-B945-8A1B-20200C6E3BBC}" dt="2023-09-19T18:50:28.439" v="95" actId="2696"/>
        <pc:sldMkLst>
          <pc:docMk/>
          <pc:sldMk cId="2089334177" sldId="262"/>
        </pc:sldMkLst>
      </pc:sldChg>
      <pc:sldChg chg="add">
        <pc:chgData name="Msgr. Trevor Murray" userId="d6564771-ca8b-4373-aa26-3cad18547140" providerId="ADAL" clId="{32D280B5-9A4E-B945-8A1B-20200C6E3BBC}" dt="2023-09-19T18:55:44.248" v="195"/>
        <pc:sldMkLst>
          <pc:docMk/>
          <pc:sldMk cId="3730998254" sldId="262"/>
        </pc:sldMkLst>
      </pc:sldChg>
      <pc:sldChg chg="add">
        <pc:chgData name="Msgr. Trevor Murray" userId="d6564771-ca8b-4373-aa26-3cad18547140" providerId="ADAL" clId="{32D280B5-9A4E-B945-8A1B-20200C6E3BBC}" dt="2023-09-19T18:55:44.248" v="195"/>
        <pc:sldMkLst>
          <pc:docMk/>
          <pc:sldMk cId="646635879" sldId="263"/>
        </pc:sldMkLst>
      </pc:sldChg>
      <pc:sldChg chg="del">
        <pc:chgData name="Msgr. Trevor Murray" userId="d6564771-ca8b-4373-aa26-3cad18547140" providerId="ADAL" clId="{32D280B5-9A4E-B945-8A1B-20200C6E3BBC}" dt="2023-09-19T18:55:14.792" v="191" actId="2696"/>
        <pc:sldMkLst>
          <pc:docMk/>
          <pc:sldMk cId="2967519286" sldId="263"/>
        </pc:sldMkLst>
      </pc:sldChg>
      <pc:sldChg chg="add">
        <pc:chgData name="Msgr. Trevor Murray" userId="d6564771-ca8b-4373-aa26-3cad18547140" providerId="ADAL" clId="{32D280B5-9A4E-B945-8A1B-20200C6E3BBC}" dt="2023-09-19T18:55:44.248" v="195"/>
        <pc:sldMkLst>
          <pc:docMk/>
          <pc:sldMk cId="2601025915" sldId="264"/>
        </pc:sldMkLst>
      </pc:sldChg>
      <pc:sldChg chg="add">
        <pc:chgData name="Msgr. Trevor Murray" userId="d6564771-ca8b-4373-aa26-3cad18547140" providerId="ADAL" clId="{32D280B5-9A4E-B945-8A1B-20200C6E3BBC}" dt="2023-09-19T18:55:44.248" v="195"/>
        <pc:sldMkLst>
          <pc:docMk/>
          <pc:sldMk cId="324110196" sldId="265"/>
        </pc:sldMkLst>
      </pc:sldChg>
      <pc:sldChg chg="del">
        <pc:chgData name="Msgr. Trevor Murray" userId="d6564771-ca8b-4373-aa26-3cad18547140" providerId="ADAL" clId="{32D280B5-9A4E-B945-8A1B-20200C6E3BBC}" dt="2023-09-19T18:55:15.614" v="193" actId="2696"/>
        <pc:sldMkLst>
          <pc:docMk/>
          <pc:sldMk cId="583904090" sldId="265"/>
        </pc:sldMkLst>
      </pc:sldChg>
      <pc:sldChg chg="add">
        <pc:chgData name="Msgr. Trevor Murray" userId="d6564771-ca8b-4373-aa26-3cad18547140" providerId="ADAL" clId="{32D280B5-9A4E-B945-8A1B-20200C6E3BBC}" dt="2023-09-19T18:55:11.798" v="188"/>
        <pc:sldMkLst>
          <pc:docMk/>
          <pc:sldMk cId="37171556" sldId="266"/>
        </pc:sldMkLst>
      </pc:sldChg>
      <pc:sldChg chg="add">
        <pc:chgData name="Msgr. Trevor Murray" userId="d6564771-ca8b-4373-aa26-3cad18547140" providerId="ADAL" clId="{32D280B5-9A4E-B945-8A1B-20200C6E3BBC}" dt="2023-09-19T18:55:11.798" v="188"/>
        <pc:sldMkLst>
          <pc:docMk/>
          <pc:sldMk cId="1451228759" sldId="267"/>
        </pc:sldMkLst>
      </pc:sldChg>
      <pc:sldChg chg="add modTransition">
        <pc:chgData name="Msgr. Trevor Murray" userId="d6564771-ca8b-4373-aa26-3cad18547140" providerId="ADAL" clId="{32D280B5-9A4E-B945-8A1B-20200C6E3BBC}" dt="2023-09-19T18:57:39.903" v="199"/>
        <pc:sldMkLst>
          <pc:docMk/>
          <pc:sldMk cId="3051877468" sldId="268"/>
        </pc:sldMkLst>
      </pc:sldChg>
      <pc:sldChg chg="del">
        <pc:chgData name="Msgr. Trevor Murray" userId="d6564771-ca8b-4373-aa26-3cad18547140" providerId="ADAL" clId="{32D280B5-9A4E-B945-8A1B-20200C6E3BBC}" dt="2023-09-19T18:54:25.752" v="184" actId="2696"/>
        <pc:sldMkLst>
          <pc:docMk/>
          <pc:sldMk cId="3123671999" sldId="271"/>
        </pc:sldMkLst>
      </pc:sldChg>
      <pc:sldChg chg="addSp delSp modSp mod setBg">
        <pc:chgData name="Msgr. Trevor Murray" userId="d6564771-ca8b-4373-aa26-3cad18547140" providerId="ADAL" clId="{32D280B5-9A4E-B945-8A1B-20200C6E3BBC}" dt="2023-09-19T18:47:39.430" v="17" actId="26606"/>
        <pc:sldMkLst>
          <pc:docMk/>
          <pc:sldMk cId="2884146256" sldId="10438"/>
        </pc:sldMkLst>
      </pc:sldChg>
      <pc:sldChg chg="add del">
        <pc:chgData name="Msgr. Trevor Murray" userId="d6564771-ca8b-4373-aa26-3cad18547140" providerId="ADAL" clId="{32D280B5-9A4E-B945-8A1B-20200C6E3BBC}" dt="2023-09-20T19:17:54.656" v="406"/>
        <pc:sldMkLst>
          <pc:docMk/>
          <pc:sldMk cId="2482007911" sldId="10686"/>
        </pc:sldMkLst>
      </pc:sldChg>
      <pc:sldChg chg="del">
        <pc:chgData name="Msgr. Trevor Murray" userId="d6564771-ca8b-4373-aa26-3cad18547140" providerId="ADAL" clId="{32D280B5-9A4E-B945-8A1B-20200C6E3BBC}" dt="2023-09-19T18:48:01.631" v="21" actId="2696"/>
        <pc:sldMkLst>
          <pc:docMk/>
          <pc:sldMk cId="252841583" sldId="10904"/>
        </pc:sldMkLst>
      </pc:sldChg>
      <pc:sldChg chg="del">
        <pc:chgData name="Msgr. Trevor Murray" userId="d6564771-ca8b-4373-aa26-3cad18547140" providerId="ADAL" clId="{32D280B5-9A4E-B945-8A1B-20200C6E3BBC}" dt="2023-09-19T18:48:07.109" v="24" actId="2696"/>
        <pc:sldMkLst>
          <pc:docMk/>
          <pc:sldMk cId="1331275040" sldId="10905"/>
        </pc:sldMkLst>
      </pc:sldChg>
      <pc:sldChg chg="del">
        <pc:chgData name="Msgr. Trevor Murray" userId="d6564771-ca8b-4373-aa26-3cad18547140" providerId="ADAL" clId="{32D280B5-9A4E-B945-8A1B-20200C6E3BBC}" dt="2023-09-19T18:48:12.259" v="27" actId="2696"/>
        <pc:sldMkLst>
          <pc:docMk/>
          <pc:sldMk cId="815371622" sldId="10906"/>
        </pc:sldMkLst>
      </pc:sldChg>
      <pc:sldChg chg="del">
        <pc:chgData name="Msgr. Trevor Murray" userId="d6564771-ca8b-4373-aa26-3cad18547140" providerId="ADAL" clId="{32D280B5-9A4E-B945-8A1B-20200C6E3BBC}" dt="2023-09-19T18:48:21.291" v="31" actId="2696"/>
        <pc:sldMkLst>
          <pc:docMk/>
          <pc:sldMk cId="975685314" sldId="10907"/>
        </pc:sldMkLst>
      </pc:sldChg>
      <pc:sldChg chg="del">
        <pc:chgData name="Msgr. Trevor Murray" userId="d6564771-ca8b-4373-aa26-3cad18547140" providerId="ADAL" clId="{32D280B5-9A4E-B945-8A1B-20200C6E3BBC}" dt="2023-09-19T18:48:31.754" v="35" actId="2696"/>
        <pc:sldMkLst>
          <pc:docMk/>
          <pc:sldMk cId="1637916340" sldId="10908"/>
        </pc:sldMkLst>
      </pc:sldChg>
      <pc:sldChg chg="del">
        <pc:chgData name="Msgr. Trevor Murray" userId="d6564771-ca8b-4373-aa26-3cad18547140" providerId="ADAL" clId="{32D280B5-9A4E-B945-8A1B-20200C6E3BBC}" dt="2023-09-19T18:48:40.224" v="39" actId="2696"/>
        <pc:sldMkLst>
          <pc:docMk/>
          <pc:sldMk cId="3908321875" sldId="10909"/>
        </pc:sldMkLst>
      </pc:sldChg>
      <pc:sldChg chg="del">
        <pc:chgData name="Msgr. Trevor Murray" userId="d6564771-ca8b-4373-aa26-3cad18547140" providerId="ADAL" clId="{32D280B5-9A4E-B945-8A1B-20200C6E3BBC}" dt="2023-09-19T18:48:46.890" v="42" actId="2696"/>
        <pc:sldMkLst>
          <pc:docMk/>
          <pc:sldMk cId="523993054" sldId="10910"/>
        </pc:sldMkLst>
      </pc:sldChg>
      <pc:sldChg chg="del">
        <pc:chgData name="Msgr. Trevor Murray" userId="d6564771-ca8b-4373-aa26-3cad18547140" providerId="ADAL" clId="{32D280B5-9A4E-B945-8A1B-20200C6E3BBC}" dt="2023-09-19T18:48:59.749" v="46" actId="2696"/>
        <pc:sldMkLst>
          <pc:docMk/>
          <pc:sldMk cId="2312599823" sldId="10911"/>
        </pc:sldMkLst>
      </pc:sldChg>
      <pc:sldChg chg="del">
        <pc:chgData name="Msgr. Trevor Murray" userId="d6564771-ca8b-4373-aa26-3cad18547140" providerId="ADAL" clId="{32D280B5-9A4E-B945-8A1B-20200C6E3BBC}" dt="2023-09-19T18:49:19.826" v="59" actId="2696"/>
        <pc:sldMkLst>
          <pc:docMk/>
          <pc:sldMk cId="3088194165" sldId="10912"/>
        </pc:sldMkLst>
      </pc:sldChg>
      <pc:sldChg chg="del">
        <pc:chgData name="Msgr. Trevor Murray" userId="d6564771-ca8b-4373-aa26-3cad18547140" providerId="ADAL" clId="{32D280B5-9A4E-B945-8A1B-20200C6E3BBC}" dt="2023-09-19T18:49:26.406" v="62" actId="2696"/>
        <pc:sldMkLst>
          <pc:docMk/>
          <pc:sldMk cId="2796813351" sldId="10913"/>
        </pc:sldMkLst>
      </pc:sldChg>
      <pc:sldChg chg="del">
        <pc:chgData name="Msgr. Trevor Murray" userId="d6564771-ca8b-4373-aa26-3cad18547140" providerId="ADAL" clId="{32D280B5-9A4E-B945-8A1B-20200C6E3BBC}" dt="2023-09-19T18:49:36.613" v="68" actId="2696"/>
        <pc:sldMkLst>
          <pc:docMk/>
          <pc:sldMk cId="379572406" sldId="10915"/>
        </pc:sldMkLst>
      </pc:sldChg>
      <pc:sldChg chg="del">
        <pc:chgData name="Msgr. Trevor Murray" userId="d6564771-ca8b-4373-aa26-3cad18547140" providerId="ADAL" clId="{32D280B5-9A4E-B945-8A1B-20200C6E3BBC}" dt="2023-09-19T18:49:41.650" v="71" actId="2696"/>
        <pc:sldMkLst>
          <pc:docMk/>
          <pc:sldMk cId="1193876088" sldId="10916"/>
        </pc:sldMkLst>
      </pc:sldChg>
      <pc:sldChg chg="del">
        <pc:chgData name="Msgr. Trevor Murray" userId="d6564771-ca8b-4373-aa26-3cad18547140" providerId="ADAL" clId="{32D280B5-9A4E-B945-8A1B-20200C6E3BBC}" dt="2023-09-19T18:49:46.698" v="74" actId="2696"/>
        <pc:sldMkLst>
          <pc:docMk/>
          <pc:sldMk cId="768210402" sldId="10917"/>
        </pc:sldMkLst>
      </pc:sldChg>
      <pc:sldChg chg="del">
        <pc:chgData name="Msgr. Trevor Murray" userId="d6564771-ca8b-4373-aa26-3cad18547140" providerId="ADAL" clId="{32D280B5-9A4E-B945-8A1B-20200C6E3BBC}" dt="2023-09-19T18:49:51.850" v="77" actId="2696"/>
        <pc:sldMkLst>
          <pc:docMk/>
          <pc:sldMk cId="160370710" sldId="10918"/>
        </pc:sldMkLst>
      </pc:sldChg>
      <pc:sldChg chg="del">
        <pc:chgData name="Msgr. Trevor Murray" userId="d6564771-ca8b-4373-aa26-3cad18547140" providerId="ADAL" clId="{32D280B5-9A4E-B945-8A1B-20200C6E3BBC}" dt="2023-09-19T18:49:58.572" v="80" actId="2696"/>
        <pc:sldMkLst>
          <pc:docMk/>
          <pc:sldMk cId="3036038853" sldId="10919"/>
        </pc:sldMkLst>
      </pc:sldChg>
      <pc:sldChg chg="del">
        <pc:chgData name="Msgr. Trevor Murray" userId="d6564771-ca8b-4373-aa26-3cad18547140" providerId="ADAL" clId="{32D280B5-9A4E-B945-8A1B-20200C6E3BBC}" dt="2023-09-19T18:50:04.684" v="83" actId="2696"/>
        <pc:sldMkLst>
          <pc:docMk/>
          <pc:sldMk cId="1289684657" sldId="10920"/>
        </pc:sldMkLst>
      </pc:sldChg>
      <pc:sldChg chg="del">
        <pc:chgData name="Msgr. Trevor Murray" userId="d6564771-ca8b-4373-aa26-3cad18547140" providerId="ADAL" clId="{32D280B5-9A4E-B945-8A1B-20200C6E3BBC}" dt="2023-09-19T18:50:09.394" v="86" actId="2696"/>
        <pc:sldMkLst>
          <pc:docMk/>
          <pc:sldMk cId="2982747990" sldId="10921"/>
        </pc:sldMkLst>
      </pc:sldChg>
      <pc:sldChg chg="del">
        <pc:chgData name="Msgr. Trevor Murray" userId="d6564771-ca8b-4373-aa26-3cad18547140" providerId="ADAL" clId="{32D280B5-9A4E-B945-8A1B-20200C6E3BBC}" dt="2023-09-19T18:50:14.450" v="89" actId="2696"/>
        <pc:sldMkLst>
          <pc:docMk/>
          <pc:sldMk cId="1821585538" sldId="10922"/>
        </pc:sldMkLst>
      </pc:sldChg>
      <pc:sldChg chg="del">
        <pc:chgData name="Msgr. Trevor Murray" userId="d6564771-ca8b-4373-aa26-3cad18547140" providerId="ADAL" clId="{32D280B5-9A4E-B945-8A1B-20200C6E3BBC}" dt="2023-09-19T18:50:27.088" v="93" actId="2696"/>
        <pc:sldMkLst>
          <pc:docMk/>
          <pc:sldMk cId="2717175905" sldId="10923"/>
        </pc:sldMkLst>
      </pc:sldChg>
      <pc:sldChg chg="del">
        <pc:chgData name="Msgr. Trevor Murray" userId="d6564771-ca8b-4373-aa26-3cad18547140" providerId="ADAL" clId="{32D280B5-9A4E-B945-8A1B-20200C6E3BBC}" dt="2023-09-19T18:50:37.189" v="115" actId="2696"/>
        <pc:sldMkLst>
          <pc:docMk/>
          <pc:sldMk cId="4052753776" sldId="10924"/>
        </pc:sldMkLst>
      </pc:sldChg>
      <pc:sldChg chg="del">
        <pc:chgData name="Msgr. Trevor Murray" userId="d6564771-ca8b-4373-aa26-3cad18547140" providerId="ADAL" clId="{32D280B5-9A4E-B945-8A1B-20200C6E3BBC}" dt="2023-09-19T18:50:51.710" v="121" actId="2696"/>
        <pc:sldMkLst>
          <pc:docMk/>
          <pc:sldMk cId="111294102" sldId="10925"/>
        </pc:sldMkLst>
      </pc:sldChg>
      <pc:sldChg chg="addSp modSp add del mod">
        <pc:chgData name="Msgr. Trevor Murray" userId="d6564771-ca8b-4373-aa26-3cad18547140" providerId="ADAL" clId="{32D280B5-9A4E-B945-8A1B-20200C6E3BBC}" dt="2023-09-20T19:16:48.071" v="405" actId="1076"/>
        <pc:sldMkLst>
          <pc:docMk/>
          <pc:sldMk cId="1291679803" sldId="10926"/>
        </pc:sldMkLst>
      </pc:sldChg>
      <pc:sldChg chg="del">
        <pc:chgData name="Msgr. Trevor Murray" userId="d6564771-ca8b-4373-aa26-3cad18547140" providerId="ADAL" clId="{32D280B5-9A4E-B945-8A1B-20200C6E3BBC}" dt="2023-09-19T18:54:24.625" v="181" actId="2696"/>
        <pc:sldMkLst>
          <pc:docMk/>
          <pc:sldMk cId="0" sldId="10927"/>
        </pc:sldMkLst>
      </pc:sldChg>
      <pc:sldChg chg="del">
        <pc:chgData name="Msgr. Trevor Murray" userId="d6564771-ca8b-4373-aa26-3cad18547140" providerId="ADAL" clId="{32D280B5-9A4E-B945-8A1B-20200C6E3BBC}" dt="2023-09-19T18:54:25.014" v="182" actId="2696"/>
        <pc:sldMkLst>
          <pc:docMk/>
          <pc:sldMk cId="1326173927" sldId="10928"/>
        </pc:sldMkLst>
      </pc:sldChg>
      <pc:sldChg chg="del">
        <pc:chgData name="Msgr. Trevor Murray" userId="d6564771-ca8b-4373-aa26-3cad18547140" providerId="ADAL" clId="{32D280B5-9A4E-B945-8A1B-20200C6E3BBC}" dt="2023-09-19T18:54:25.369" v="183" actId="2696"/>
        <pc:sldMkLst>
          <pc:docMk/>
          <pc:sldMk cId="1400049884" sldId="10929"/>
        </pc:sldMkLst>
      </pc:sldChg>
      <pc:sldChg chg="del">
        <pc:chgData name="Msgr. Trevor Murray" userId="d6564771-ca8b-4373-aa26-3cad18547140" providerId="ADAL" clId="{32D280B5-9A4E-B945-8A1B-20200C6E3BBC}" dt="2023-09-19T18:54:26.164" v="185" actId="2696"/>
        <pc:sldMkLst>
          <pc:docMk/>
          <pc:sldMk cId="3368646094" sldId="10931"/>
        </pc:sldMkLst>
      </pc:sldChg>
      <pc:sldChg chg="del">
        <pc:chgData name="Msgr. Trevor Murray" userId="d6564771-ca8b-4373-aa26-3cad18547140" providerId="ADAL" clId="{32D280B5-9A4E-B945-8A1B-20200C6E3BBC}" dt="2023-09-19T18:54:26.563" v="186" actId="2696"/>
        <pc:sldMkLst>
          <pc:docMk/>
          <pc:sldMk cId="1426994655" sldId="10932"/>
        </pc:sldMkLst>
      </pc:sldChg>
      <pc:sldChg chg="del">
        <pc:chgData name="Msgr. Trevor Murray" userId="d6564771-ca8b-4373-aa26-3cad18547140" providerId="ADAL" clId="{32D280B5-9A4E-B945-8A1B-20200C6E3BBC}" dt="2023-09-19T18:54:27.043" v="187" actId="2696"/>
        <pc:sldMkLst>
          <pc:docMk/>
          <pc:sldMk cId="224791182" sldId="10935"/>
        </pc:sldMkLst>
      </pc:sldChg>
      <pc:sldChg chg="del">
        <pc:chgData name="Msgr. Trevor Murray" userId="d6564771-ca8b-4373-aa26-3cad18547140" providerId="ADAL" clId="{32D280B5-9A4E-B945-8A1B-20200C6E3BBC}" dt="2023-09-19T18:55:14.104" v="189" actId="2696"/>
        <pc:sldMkLst>
          <pc:docMk/>
          <pc:sldMk cId="0" sldId="10936"/>
        </pc:sldMkLst>
      </pc:sldChg>
      <pc:sldChg chg="del">
        <pc:chgData name="Msgr. Trevor Murray" userId="d6564771-ca8b-4373-aa26-3cad18547140" providerId="ADAL" clId="{32D280B5-9A4E-B945-8A1B-20200C6E3BBC}" dt="2023-09-19T18:55:14.474" v="190" actId="2696"/>
        <pc:sldMkLst>
          <pc:docMk/>
          <pc:sldMk cId="1252911124" sldId="10937"/>
        </pc:sldMkLst>
      </pc:sldChg>
      <pc:sldChg chg="del">
        <pc:chgData name="Msgr. Trevor Murray" userId="d6564771-ca8b-4373-aa26-3cad18547140" providerId="ADAL" clId="{32D280B5-9A4E-B945-8A1B-20200C6E3BBC}" dt="2023-09-19T18:55:15.191" v="192" actId="2696"/>
        <pc:sldMkLst>
          <pc:docMk/>
          <pc:sldMk cId="3697378850" sldId="10938"/>
        </pc:sldMkLst>
      </pc:sldChg>
      <pc:sldChg chg="del">
        <pc:chgData name="Msgr. Trevor Murray" userId="d6564771-ca8b-4373-aa26-3cad18547140" providerId="ADAL" clId="{32D280B5-9A4E-B945-8A1B-20200C6E3BBC}" dt="2023-09-19T18:55:16.181" v="194" actId="2696"/>
        <pc:sldMkLst>
          <pc:docMk/>
          <pc:sldMk cId="582797031" sldId="10939"/>
        </pc:sldMkLst>
      </pc:sldChg>
      <pc:sldChg chg="del">
        <pc:chgData name="Msgr. Trevor Murray" userId="d6564771-ca8b-4373-aa26-3cad18547140" providerId="ADAL" clId="{32D280B5-9A4E-B945-8A1B-20200C6E3BBC}" dt="2023-09-19T18:55:47.079" v="196" actId="2696"/>
        <pc:sldMkLst>
          <pc:docMk/>
          <pc:sldMk cId="0" sldId="10940"/>
        </pc:sldMkLst>
      </pc:sldChg>
      <pc:sldChg chg="del">
        <pc:chgData name="Msgr. Trevor Murray" userId="d6564771-ca8b-4373-aa26-3cad18547140" providerId="ADAL" clId="{32D280B5-9A4E-B945-8A1B-20200C6E3BBC}" dt="2023-09-19T18:55:48.424" v="198" actId="2696"/>
        <pc:sldMkLst>
          <pc:docMk/>
          <pc:sldMk cId="0" sldId="10941"/>
        </pc:sldMkLst>
      </pc:sldChg>
      <pc:sldChg chg="del">
        <pc:chgData name="Msgr. Trevor Murray" userId="d6564771-ca8b-4373-aa26-3cad18547140" providerId="ADAL" clId="{32D280B5-9A4E-B945-8A1B-20200C6E3BBC}" dt="2023-09-19T18:57:43.118" v="200" actId="2696"/>
        <pc:sldMkLst>
          <pc:docMk/>
          <pc:sldMk cId="0" sldId="10942"/>
        </pc:sldMkLst>
      </pc:sldChg>
      <pc:sldChg chg="del">
        <pc:chgData name="Msgr. Trevor Murray" userId="d6564771-ca8b-4373-aa26-3cad18547140" providerId="ADAL" clId="{32D280B5-9A4E-B945-8A1B-20200C6E3BBC}" dt="2023-09-19T18:57:43.502" v="201" actId="2696"/>
        <pc:sldMkLst>
          <pc:docMk/>
          <pc:sldMk cId="0" sldId="10943"/>
        </pc:sldMkLst>
      </pc:sldChg>
      <pc:sldChg chg="del">
        <pc:chgData name="Msgr. Trevor Murray" userId="d6564771-ca8b-4373-aa26-3cad18547140" providerId="ADAL" clId="{32D280B5-9A4E-B945-8A1B-20200C6E3BBC}" dt="2023-09-19T18:57:43.854" v="202" actId="2696"/>
        <pc:sldMkLst>
          <pc:docMk/>
          <pc:sldMk cId="2378000468" sldId="10944"/>
        </pc:sldMkLst>
      </pc:sldChg>
      <pc:sldChg chg="del">
        <pc:chgData name="Msgr. Trevor Murray" userId="d6564771-ca8b-4373-aa26-3cad18547140" providerId="ADAL" clId="{32D280B5-9A4E-B945-8A1B-20200C6E3BBC}" dt="2023-09-19T18:57:44.219" v="203" actId="2696"/>
        <pc:sldMkLst>
          <pc:docMk/>
          <pc:sldMk cId="0" sldId="10945"/>
        </pc:sldMkLst>
      </pc:sldChg>
      <pc:sldChg chg="del">
        <pc:chgData name="Msgr. Trevor Murray" userId="d6564771-ca8b-4373-aa26-3cad18547140" providerId="ADAL" clId="{32D280B5-9A4E-B945-8A1B-20200C6E3BBC}" dt="2023-09-19T18:57:44.605" v="204" actId="2696"/>
        <pc:sldMkLst>
          <pc:docMk/>
          <pc:sldMk cId="586751559" sldId="10946"/>
        </pc:sldMkLst>
      </pc:sldChg>
      <pc:sldChg chg="del">
        <pc:chgData name="Msgr. Trevor Murray" userId="d6564771-ca8b-4373-aa26-3cad18547140" providerId="ADAL" clId="{32D280B5-9A4E-B945-8A1B-20200C6E3BBC}" dt="2023-09-19T18:57:46.166" v="206" actId="2696"/>
        <pc:sldMkLst>
          <pc:docMk/>
          <pc:sldMk cId="3075535118" sldId="10947"/>
        </pc:sldMkLst>
      </pc:sldChg>
      <pc:sldChg chg="del">
        <pc:chgData name="Msgr. Trevor Murray" userId="d6564771-ca8b-4373-aa26-3cad18547140" providerId="ADAL" clId="{32D280B5-9A4E-B945-8A1B-20200C6E3BBC}" dt="2023-09-19T18:49:29.791" v="65" actId="2696"/>
        <pc:sldMkLst>
          <pc:docMk/>
          <pc:sldMk cId="1332363514" sldId="10948"/>
        </pc:sldMkLst>
      </pc:sldChg>
      <pc:sldChg chg="del">
        <pc:chgData name="Msgr. Trevor Murray" userId="d6564771-ca8b-4373-aa26-3cad18547140" providerId="ADAL" clId="{32D280B5-9A4E-B945-8A1B-20200C6E3BBC}" dt="2023-09-19T18:49:28.847" v="64" actId="2696"/>
        <pc:sldMkLst>
          <pc:docMk/>
          <pc:sldMk cId="0" sldId="10954"/>
        </pc:sldMkLst>
      </pc:sldChg>
      <pc:sldChg chg="del">
        <pc:chgData name="Msgr. Trevor Murray" userId="d6564771-ca8b-4373-aa26-3cad18547140" providerId="ADAL" clId="{32D280B5-9A4E-B945-8A1B-20200C6E3BBC}" dt="2023-09-19T18:50:30.867" v="112" actId="2696"/>
        <pc:sldMkLst>
          <pc:docMk/>
          <pc:sldMk cId="3599832918" sldId="10955"/>
        </pc:sldMkLst>
      </pc:sldChg>
      <pc:sldChg chg="del">
        <pc:chgData name="Msgr. Trevor Murray" userId="d6564771-ca8b-4373-aa26-3cad18547140" providerId="ADAL" clId="{32D280B5-9A4E-B945-8A1B-20200C6E3BBC}" dt="2023-09-19T18:50:28.173" v="94" actId="2696"/>
        <pc:sldMkLst>
          <pc:docMk/>
          <pc:sldMk cId="0" sldId="10956"/>
        </pc:sldMkLst>
      </pc:sldChg>
      <pc:sldChg chg="del">
        <pc:chgData name="Msgr. Trevor Murray" userId="d6564771-ca8b-4373-aa26-3cad18547140" providerId="ADAL" clId="{32D280B5-9A4E-B945-8A1B-20200C6E3BBC}" dt="2023-09-19T18:50:28.699" v="96" actId="2696"/>
        <pc:sldMkLst>
          <pc:docMk/>
          <pc:sldMk cId="0" sldId="10957"/>
        </pc:sldMkLst>
      </pc:sldChg>
      <pc:sldChg chg="del">
        <pc:chgData name="Msgr. Trevor Murray" userId="d6564771-ca8b-4373-aa26-3cad18547140" providerId="ADAL" clId="{32D280B5-9A4E-B945-8A1B-20200C6E3BBC}" dt="2023-09-19T18:50:28.967" v="97" actId="2696"/>
        <pc:sldMkLst>
          <pc:docMk/>
          <pc:sldMk cId="568484142" sldId="10958"/>
        </pc:sldMkLst>
      </pc:sldChg>
      <pc:sldChg chg="del">
        <pc:chgData name="Msgr. Trevor Murray" userId="d6564771-ca8b-4373-aa26-3cad18547140" providerId="ADAL" clId="{32D280B5-9A4E-B945-8A1B-20200C6E3BBC}" dt="2023-09-19T18:50:29.366" v="98" actId="2696"/>
        <pc:sldMkLst>
          <pc:docMk/>
          <pc:sldMk cId="0" sldId="10959"/>
        </pc:sldMkLst>
      </pc:sldChg>
      <pc:sldChg chg="del">
        <pc:chgData name="Msgr. Trevor Murray" userId="d6564771-ca8b-4373-aa26-3cad18547140" providerId="ADAL" clId="{32D280B5-9A4E-B945-8A1B-20200C6E3BBC}" dt="2023-09-19T18:50:29.884" v="99" actId="2696"/>
        <pc:sldMkLst>
          <pc:docMk/>
          <pc:sldMk cId="1176038164" sldId="10960"/>
        </pc:sldMkLst>
      </pc:sldChg>
      <pc:sldChg chg="del">
        <pc:chgData name="Msgr. Trevor Murray" userId="d6564771-ca8b-4373-aa26-3cad18547140" providerId="ADAL" clId="{32D280B5-9A4E-B945-8A1B-20200C6E3BBC}" dt="2023-09-19T18:50:39.343" v="118" actId="2696"/>
        <pc:sldMkLst>
          <pc:docMk/>
          <pc:sldMk cId="3900597360" sldId="10961"/>
        </pc:sldMkLst>
      </pc:sldChg>
      <pc:sldChg chg="del">
        <pc:chgData name="Msgr. Trevor Murray" userId="d6564771-ca8b-4373-aa26-3cad18547140" providerId="ADAL" clId="{32D280B5-9A4E-B945-8A1B-20200C6E3BBC}" dt="2023-09-19T18:49:01.867" v="47" actId="2696"/>
        <pc:sldMkLst>
          <pc:docMk/>
          <pc:sldMk cId="3194131440" sldId="10962"/>
        </pc:sldMkLst>
      </pc:sldChg>
      <pc:sldChg chg="del">
        <pc:chgData name="Msgr. Trevor Murray" userId="d6564771-ca8b-4373-aa26-3cad18547140" providerId="ADAL" clId="{32D280B5-9A4E-B945-8A1B-20200C6E3BBC}" dt="2023-09-19T18:49:10.101" v="55" actId="2696"/>
        <pc:sldMkLst>
          <pc:docMk/>
          <pc:sldMk cId="3394926188" sldId="10963"/>
        </pc:sldMkLst>
      </pc:sldChg>
      <pc:sldChg chg="del">
        <pc:chgData name="Msgr. Trevor Murray" userId="d6564771-ca8b-4373-aa26-3cad18547140" providerId="ADAL" clId="{32D280B5-9A4E-B945-8A1B-20200C6E3BBC}" dt="2023-09-19T18:49:02.856" v="49" actId="2696"/>
        <pc:sldMkLst>
          <pc:docMk/>
          <pc:sldMk cId="2593450535" sldId="10964"/>
        </pc:sldMkLst>
      </pc:sldChg>
      <pc:sldChg chg="del">
        <pc:chgData name="Msgr. Trevor Murray" userId="d6564771-ca8b-4373-aa26-3cad18547140" providerId="ADAL" clId="{32D280B5-9A4E-B945-8A1B-20200C6E3BBC}" dt="2023-09-19T18:49:02.278" v="48" actId="2696"/>
        <pc:sldMkLst>
          <pc:docMk/>
          <pc:sldMk cId="625479091" sldId="10965"/>
        </pc:sldMkLst>
      </pc:sldChg>
      <pc:sldChg chg="del">
        <pc:chgData name="Msgr. Trevor Murray" userId="d6564771-ca8b-4373-aa26-3cad18547140" providerId="ADAL" clId="{32D280B5-9A4E-B945-8A1B-20200C6E3BBC}" dt="2023-09-19T18:49:04.452" v="52" actId="2696"/>
        <pc:sldMkLst>
          <pc:docMk/>
          <pc:sldMk cId="624962263" sldId="10966"/>
        </pc:sldMkLst>
      </pc:sldChg>
      <pc:sldChg chg="del">
        <pc:chgData name="Msgr. Trevor Murray" userId="d6564771-ca8b-4373-aa26-3cad18547140" providerId="ADAL" clId="{32D280B5-9A4E-B945-8A1B-20200C6E3BBC}" dt="2023-09-19T18:49:04.968" v="53" actId="2696"/>
        <pc:sldMkLst>
          <pc:docMk/>
          <pc:sldMk cId="3986868927" sldId="10967"/>
        </pc:sldMkLst>
      </pc:sldChg>
      <pc:sldChg chg="del">
        <pc:chgData name="Msgr. Trevor Murray" userId="d6564771-ca8b-4373-aa26-3cad18547140" providerId="ADAL" clId="{32D280B5-9A4E-B945-8A1B-20200C6E3BBC}" dt="2023-09-19T18:49:03.664" v="50" actId="2696"/>
        <pc:sldMkLst>
          <pc:docMk/>
          <pc:sldMk cId="1240921387" sldId="10968"/>
        </pc:sldMkLst>
      </pc:sldChg>
      <pc:sldChg chg="del">
        <pc:chgData name="Msgr. Trevor Murray" userId="d6564771-ca8b-4373-aa26-3cad18547140" providerId="ADAL" clId="{32D280B5-9A4E-B945-8A1B-20200C6E3BBC}" dt="2023-09-19T18:49:03.975" v="51" actId="2696"/>
        <pc:sldMkLst>
          <pc:docMk/>
          <pc:sldMk cId="3076282206" sldId="10969"/>
        </pc:sldMkLst>
      </pc:sldChg>
      <pc:sldChg chg="modSp mod">
        <pc:chgData name="Msgr. Trevor Murray" userId="d6564771-ca8b-4373-aa26-3cad18547140" providerId="ADAL" clId="{32D280B5-9A4E-B945-8A1B-20200C6E3BBC}" dt="2023-09-20T19:09:42.398" v="327" actId="20577"/>
        <pc:sldMkLst>
          <pc:docMk/>
          <pc:sldMk cId="499534434" sldId="10970"/>
        </pc:sldMkLst>
      </pc:sldChg>
      <pc:sldChg chg="add ord">
        <pc:chgData name="Msgr. Trevor Murray" userId="d6564771-ca8b-4373-aa26-3cad18547140" providerId="ADAL" clId="{32D280B5-9A4E-B945-8A1B-20200C6E3BBC}" dt="2023-09-19T18:48:00.056" v="20" actId="20578"/>
        <pc:sldMkLst>
          <pc:docMk/>
          <pc:sldMk cId="3487362408" sldId="10971"/>
        </pc:sldMkLst>
      </pc:sldChg>
      <pc:sldChg chg="add ord">
        <pc:chgData name="Msgr. Trevor Murray" userId="d6564771-ca8b-4373-aa26-3cad18547140" providerId="ADAL" clId="{32D280B5-9A4E-B945-8A1B-20200C6E3BBC}" dt="2023-09-19T18:48:06.298" v="23" actId="20578"/>
        <pc:sldMkLst>
          <pc:docMk/>
          <pc:sldMk cId="3314861814" sldId="10972"/>
        </pc:sldMkLst>
      </pc:sldChg>
      <pc:sldChg chg="add ord">
        <pc:chgData name="Msgr. Trevor Murray" userId="d6564771-ca8b-4373-aa26-3cad18547140" providerId="ADAL" clId="{32D280B5-9A4E-B945-8A1B-20200C6E3BBC}" dt="2023-09-19T18:48:11.161" v="26" actId="20578"/>
        <pc:sldMkLst>
          <pc:docMk/>
          <pc:sldMk cId="804802137" sldId="10973"/>
        </pc:sldMkLst>
      </pc:sldChg>
      <pc:sldChg chg="add ord">
        <pc:chgData name="Msgr. Trevor Murray" userId="d6564771-ca8b-4373-aa26-3cad18547140" providerId="ADAL" clId="{32D280B5-9A4E-B945-8A1B-20200C6E3BBC}" dt="2023-09-19T18:48:20.254" v="30" actId="20578"/>
        <pc:sldMkLst>
          <pc:docMk/>
          <pc:sldMk cId="3662165589" sldId="10974"/>
        </pc:sldMkLst>
      </pc:sldChg>
      <pc:sldChg chg="add ord">
        <pc:chgData name="Msgr. Trevor Murray" userId="d6564771-ca8b-4373-aa26-3cad18547140" providerId="ADAL" clId="{32D280B5-9A4E-B945-8A1B-20200C6E3BBC}" dt="2023-09-19T18:48:30.408" v="34" actId="20578"/>
        <pc:sldMkLst>
          <pc:docMk/>
          <pc:sldMk cId="3522869488" sldId="10975"/>
        </pc:sldMkLst>
      </pc:sldChg>
      <pc:sldChg chg="add ord">
        <pc:chgData name="Msgr. Trevor Murray" userId="d6564771-ca8b-4373-aa26-3cad18547140" providerId="ADAL" clId="{32D280B5-9A4E-B945-8A1B-20200C6E3BBC}" dt="2023-09-19T18:48:39.013" v="38" actId="20578"/>
        <pc:sldMkLst>
          <pc:docMk/>
          <pc:sldMk cId="2913342666" sldId="10976"/>
        </pc:sldMkLst>
      </pc:sldChg>
      <pc:sldChg chg="add ord">
        <pc:chgData name="Msgr. Trevor Murray" userId="d6564771-ca8b-4373-aa26-3cad18547140" providerId="ADAL" clId="{32D280B5-9A4E-B945-8A1B-20200C6E3BBC}" dt="2023-09-19T18:48:45.852" v="41" actId="20578"/>
        <pc:sldMkLst>
          <pc:docMk/>
          <pc:sldMk cId="735183038" sldId="10977"/>
        </pc:sldMkLst>
      </pc:sldChg>
      <pc:sldChg chg="add ord">
        <pc:chgData name="Msgr. Trevor Murray" userId="d6564771-ca8b-4373-aa26-3cad18547140" providerId="ADAL" clId="{32D280B5-9A4E-B945-8A1B-20200C6E3BBC}" dt="2023-09-19T18:48:58.837" v="45" actId="20578"/>
        <pc:sldMkLst>
          <pc:docMk/>
          <pc:sldMk cId="1417943766" sldId="10978"/>
        </pc:sldMkLst>
      </pc:sldChg>
      <pc:sldChg chg="add">
        <pc:chgData name="Msgr. Trevor Murray" userId="d6564771-ca8b-4373-aa26-3cad18547140" providerId="ADAL" clId="{32D280B5-9A4E-B945-8A1B-20200C6E3BBC}" dt="2023-09-19T18:49:07.974" v="54" actId="2890"/>
        <pc:sldMkLst>
          <pc:docMk/>
          <pc:sldMk cId="1752764860" sldId="10979"/>
        </pc:sldMkLst>
      </pc:sldChg>
      <pc:sldChg chg="add ord">
        <pc:chgData name="Msgr. Trevor Murray" userId="d6564771-ca8b-4373-aa26-3cad18547140" providerId="ADAL" clId="{32D280B5-9A4E-B945-8A1B-20200C6E3BBC}" dt="2023-09-19T18:49:18.918" v="58" actId="20578"/>
        <pc:sldMkLst>
          <pc:docMk/>
          <pc:sldMk cId="3218444170" sldId="10980"/>
        </pc:sldMkLst>
      </pc:sldChg>
      <pc:sldChg chg="add ord">
        <pc:chgData name="Msgr. Trevor Murray" userId="d6564771-ca8b-4373-aa26-3cad18547140" providerId="ADAL" clId="{32D280B5-9A4E-B945-8A1B-20200C6E3BBC}" dt="2023-09-19T18:49:25.571" v="61" actId="20578"/>
        <pc:sldMkLst>
          <pc:docMk/>
          <pc:sldMk cId="2759474777" sldId="10981"/>
        </pc:sldMkLst>
      </pc:sldChg>
      <pc:sldChg chg="add ord">
        <pc:chgData name="Msgr. Trevor Murray" userId="d6564771-ca8b-4373-aa26-3cad18547140" providerId="ADAL" clId="{32D280B5-9A4E-B945-8A1B-20200C6E3BBC}" dt="2023-09-19T18:49:35.415" v="67" actId="20578"/>
        <pc:sldMkLst>
          <pc:docMk/>
          <pc:sldMk cId="2334173234" sldId="10982"/>
        </pc:sldMkLst>
      </pc:sldChg>
      <pc:sldChg chg="add ord">
        <pc:chgData name="Msgr. Trevor Murray" userId="d6564771-ca8b-4373-aa26-3cad18547140" providerId="ADAL" clId="{32D280B5-9A4E-B945-8A1B-20200C6E3BBC}" dt="2023-09-19T18:49:40.764" v="70" actId="20578"/>
        <pc:sldMkLst>
          <pc:docMk/>
          <pc:sldMk cId="2433588155" sldId="10983"/>
        </pc:sldMkLst>
      </pc:sldChg>
      <pc:sldChg chg="add ord">
        <pc:chgData name="Msgr. Trevor Murray" userId="d6564771-ca8b-4373-aa26-3cad18547140" providerId="ADAL" clId="{32D280B5-9A4E-B945-8A1B-20200C6E3BBC}" dt="2023-09-19T18:49:45.797" v="73" actId="20578"/>
        <pc:sldMkLst>
          <pc:docMk/>
          <pc:sldMk cId="1888236405" sldId="10984"/>
        </pc:sldMkLst>
      </pc:sldChg>
      <pc:sldChg chg="add ord">
        <pc:chgData name="Msgr. Trevor Murray" userId="d6564771-ca8b-4373-aa26-3cad18547140" providerId="ADAL" clId="{32D280B5-9A4E-B945-8A1B-20200C6E3BBC}" dt="2023-09-19T18:49:50.952" v="76" actId="20578"/>
        <pc:sldMkLst>
          <pc:docMk/>
          <pc:sldMk cId="1081885561" sldId="10985"/>
        </pc:sldMkLst>
      </pc:sldChg>
      <pc:sldChg chg="add ord">
        <pc:chgData name="Msgr. Trevor Murray" userId="d6564771-ca8b-4373-aa26-3cad18547140" providerId="ADAL" clId="{32D280B5-9A4E-B945-8A1B-20200C6E3BBC}" dt="2023-09-19T18:49:57.475" v="79" actId="20578"/>
        <pc:sldMkLst>
          <pc:docMk/>
          <pc:sldMk cId="1775153028" sldId="10986"/>
        </pc:sldMkLst>
      </pc:sldChg>
      <pc:sldChg chg="add ord">
        <pc:chgData name="Msgr. Trevor Murray" userId="d6564771-ca8b-4373-aa26-3cad18547140" providerId="ADAL" clId="{32D280B5-9A4E-B945-8A1B-20200C6E3BBC}" dt="2023-09-19T18:50:03.545" v="82" actId="20578"/>
        <pc:sldMkLst>
          <pc:docMk/>
          <pc:sldMk cId="1675388451" sldId="10987"/>
        </pc:sldMkLst>
      </pc:sldChg>
      <pc:sldChg chg="add ord">
        <pc:chgData name="Msgr. Trevor Murray" userId="d6564771-ca8b-4373-aa26-3cad18547140" providerId="ADAL" clId="{32D280B5-9A4E-B945-8A1B-20200C6E3BBC}" dt="2023-09-19T18:50:08.610" v="85" actId="20578"/>
        <pc:sldMkLst>
          <pc:docMk/>
          <pc:sldMk cId="840316634" sldId="10988"/>
        </pc:sldMkLst>
      </pc:sldChg>
      <pc:sldChg chg="add ord">
        <pc:chgData name="Msgr. Trevor Murray" userId="d6564771-ca8b-4373-aa26-3cad18547140" providerId="ADAL" clId="{32D280B5-9A4E-B945-8A1B-20200C6E3BBC}" dt="2023-09-19T18:50:13.449" v="88" actId="20578"/>
        <pc:sldMkLst>
          <pc:docMk/>
          <pc:sldMk cId="1704891908" sldId="10989"/>
        </pc:sldMkLst>
      </pc:sldChg>
      <pc:sldChg chg="add ord">
        <pc:chgData name="Msgr. Trevor Murray" userId="d6564771-ca8b-4373-aa26-3cad18547140" providerId="ADAL" clId="{32D280B5-9A4E-B945-8A1B-20200C6E3BBC}" dt="2023-09-19T18:50:25.703" v="92" actId="20578"/>
        <pc:sldMkLst>
          <pc:docMk/>
          <pc:sldMk cId="2006527647" sldId="10990"/>
        </pc:sldMkLst>
      </pc:sldChg>
      <pc:sldChg chg="add ord">
        <pc:chgData name="Msgr. Trevor Murray" userId="d6564771-ca8b-4373-aa26-3cad18547140" providerId="ADAL" clId="{32D280B5-9A4E-B945-8A1B-20200C6E3BBC}" dt="2023-09-19T18:50:35.929" v="114" actId="20578"/>
        <pc:sldMkLst>
          <pc:docMk/>
          <pc:sldMk cId="669306583" sldId="10991"/>
        </pc:sldMkLst>
      </pc:sldChg>
      <pc:sldChg chg="add ord">
        <pc:chgData name="Msgr. Trevor Murray" userId="d6564771-ca8b-4373-aa26-3cad18547140" providerId="ADAL" clId="{32D280B5-9A4E-B945-8A1B-20200C6E3BBC}" dt="2023-09-19T18:50:50.499" v="120" actId="20578"/>
        <pc:sldMkLst>
          <pc:docMk/>
          <pc:sldMk cId="405869061" sldId="10992"/>
        </pc:sldMkLst>
      </pc:sldChg>
      <pc:sldChg chg="add modTransition">
        <pc:chgData name="Msgr. Trevor Murray" userId="d6564771-ca8b-4373-aa26-3cad18547140" providerId="ADAL" clId="{32D280B5-9A4E-B945-8A1B-20200C6E3BBC}" dt="2023-09-19T18:54:20.968" v="180"/>
        <pc:sldMkLst>
          <pc:docMk/>
          <pc:sldMk cId="0" sldId="10993"/>
        </pc:sldMkLst>
      </pc:sldChg>
      <pc:sldChg chg="add modTransition">
        <pc:chgData name="Msgr. Trevor Murray" userId="d6564771-ca8b-4373-aa26-3cad18547140" providerId="ADAL" clId="{32D280B5-9A4E-B945-8A1B-20200C6E3BBC}" dt="2023-09-19T18:54:20.968" v="180"/>
        <pc:sldMkLst>
          <pc:docMk/>
          <pc:sldMk cId="0" sldId="10994"/>
        </pc:sldMkLst>
      </pc:sldChg>
      <pc:sldChg chg="add">
        <pc:chgData name="Msgr. Trevor Murray" userId="d6564771-ca8b-4373-aa26-3cad18547140" providerId="ADAL" clId="{32D280B5-9A4E-B945-8A1B-20200C6E3BBC}" dt="2023-09-19T18:55:11.798" v="188"/>
        <pc:sldMkLst>
          <pc:docMk/>
          <pc:sldMk cId="541526599" sldId="10995"/>
        </pc:sldMkLst>
      </pc:sldChg>
      <pc:sldChg chg="add">
        <pc:chgData name="Msgr. Trevor Murray" userId="d6564771-ca8b-4373-aa26-3cad18547140" providerId="ADAL" clId="{32D280B5-9A4E-B945-8A1B-20200C6E3BBC}" dt="2023-09-19T18:55:11.798" v="188"/>
        <pc:sldMkLst>
          <pc:docMk/>
          <pc:sldMk cId="845523800" sldId="10996"/>
        </pc:sldMkLst>
      </pc:sldChg>
      <pc:sldChg chg="add modTransition">
        <pc:chgData name="Msgr. Trevor Murray" userId="d6564771-ca8b-4373-aa26-3cad18547140" providerId="ADAL" clId="{32D280B5-9A4E-B945-8A1B-20200C6E3BBC}" dt="2023-09-19T18:57:39.903" v="199"/>
        <pc:sldMkLst>
          <pc:docMk/>
          <pc:sldMk cId="0" sldId="10997"/>
        </pc:sldMkLst>
      </pc:sldChg>
      <pc:sldChg chg="add modTransition">
        <pc:chgData name="Msgr. Trevor Murray" userId="d6564771-ca8b-4373-aa26-3cad18547140" providerId="ADAL" clId="{32D280B5-9A4E-B945-8A1B-20200C6E3BBC}" dt="2023-09-19T18:57:39.903" v="199"/>
        <pc:sldMkLst>
          <pc:docMk/>
          <pc:sldMk cId="354320344" sldId="10998"/>
        </pc:sldMkLst>
      </pc:sldChg>
      <pc:sldChg chg="add modTransition">
        <pc:chgData name="Msgr. Trevor Murray" userId="d6564771-ca8b-4373-aa26-3cad18547140" providerId="ADAL" clId="{32D280B5-9A4E-B945-8A1B-20200C6E3BBC}" dt="2023-09-19T18:57:39.903" v="199"/>
        <pc:sldMkLst>
          <pc:docMk/>
          <pc:sldMk cId="3668764464" sldId="10999"/>
        </pc:sldMkLst>
      </pc:sldChg>
      <pc:sldChg chg="add modTransition">
        <pc:chgData name="Msgr. Trevor Murray" userId="d6564771-ca8b-4373-aa26-3cad18547140" providerId="ADAL" clId="{32D280B5-9A4E-B945-8A1B-20200C6E3BBC}" dt="2023-09-19T18:57:39.903" v="199"/>
        <pc:sldMkLst>
          <pc:docMk/>
          <pc:sldMk cId="3714190361" sldId="11000"/>
        </pc:sldMkLst>
      </pc:sldChg>
      <pc:sldChg chg="add modTransition">
        <pc:chgData name="Msgr. Trevor Murray" userId="d6564771-ca8b-4373-aa26-3cad18547140" providerId="ADAL" clId="{32D280B5-9A4E-B945-8A1B-20200C6E3BBC}" dt="2023-09-19T18:57:39.903" v="199"/>
        <pc:sldMkLst>
          <pc:docMk/>
          <pc:sldMk cId="153474141" sldId="11001"/>
        </pc:sldMkLst>
      </pc:sldChg>
      <pc:sldChg chg="add modTransition">
        <pc:chgData name="Msgr. Trevor Murray" userId="d6564771-ca8b-4373-aa26-3cad18547140" providerId="ADAL" clId="{32D280B5-9A4E-B945-8A1B-20200C6E3BBC}" dt="2023-09-19T18:57:39.903" v="199"/>
        <pc:sldMkLst>
          <pc:docMk/>
          <pc:sldMk cId="3601255435" sldId="11002"/>
        </pc:sldMkLst>
      </pc:sldChg>
      <pc:sldChg chg="add">
        <pc:chgData name="Msgr. Trevor Murray" userId="d6564771-ca8b-4373-aa26-3cad18547140" providerId="ADAL" clId="{32D280B5-9A4E-B945-8A1B-20200C6E3BBC}" dt="2023-09-20T18:51:28.953" v="207" actId="2890"/>
        <pc:sldMkLst>
          <pc:docMk/>
          <pc:sldMk cId="1594239714" sldId="11003"/>
        </pc:sldMkLst>
      </pc:sldChg>
      <pc:sldChg chg="add">
        <pc:chgData name="Msgr. Trevor Murray" userId="d6564771-ca8b-4373-aa26-3cad18547140" providerId="ADAL" clId="{32D280B5-9A4E-B945-8A1B-20200C6E3BBC}" dt="2023-09-20T18:51:32.175" v="208"/>
        <pc:sldMkLst>
          <pc:docMk/>
          <pc:sldMk cId="0" sldId="11004"/>
        </pc:sldMkLst>
      </pc:sldChg>
      <pc:sldChg chg="add">
        <pc:chgData name="Msgr. Trevor Murray" userId="d6564771-ca8b-4373-aa26-3cad18547140" providerId="ADAL" clId="{32D280B5-9A4E-B945-8A1B-20200C6E3BBC}" dt="2023-09-20T18:51:32.175" v="208"/>
        <pc:sldMkLst>
          <pc:docMk/>
          <pc:sldMk cId="3948112986" sldId="11005"/>
        </pc:sldMkLst>
      </pc:sldChg>
      <pc:sldChg chg="add">
        <pc:chgData name="Msgr. Trevor Murray" userId="d6564771-ca8b-4373-aa26-3cad18547140" providerId="ADAL" clId="{32D280B5-9A4E-B945-8A1B-20200C6E3BBC}" dt="2023-09-20T18:51:32.175" v="208"/>
        <pc:sldMkLst>
          <pc:docMk/>
          <pc:sldMk cId="1599825484" sldId="11006"/>
        </pc:sldMkLst>
      </pc:sldChg>
      <pc:sldChg chg="add">
        <pc:chgData name="Msgr. Trevor Murray" userId="d6564771-ca8b-4373-aa26-3cad18547140" providerId="ADAL" clId="{32D280B5-9A4E-B945-8A1B-20200C6E3BBC}" dt="2023-09-20T18:51:32.175" v="208"/>
        <pc:sldMkLst>
          <pc:docMk/>
          <pc:sldMk cId="2544456978" sldId="11007"/>
        </pc:sldMkLst>
      </pc:sldChg>
      <pc:sldChg chg="add">
        <pc:chgData name="Msgr. Trevor Murray" userId="d6564771-ca8b-4373-aa26-3cad18547140" providerId="ADAL" clId="{32D280B5-9A4E-B945-8A1B-20200C6E3BBC}" dt="2023-09-20T18:51:32.175" v="208"/>
        <pc:sldMkLst>
          <pc:docMk/>
          <pc:sldMk cId="1304401643" sldId="11008"/>
        </pc:sldMkLst>
      </pc:sldChg>
      <pc:sldChg chg="add">
        <pc:chgData name="Msgr. Trevor Murray" userId="d6564771-ca8b-4373-aa26-3cad18547140" providerId="ADAL" clId="{32D280B5-9A4E-B945-8A1B-20200C6E3BBC}" dt="2023-09-20T18:51:32.175" v="208"/>
        <pc:sldMkLst>
          <pc:docMk/>
          <pc:sldMk cId="3064404975" sldId="11009"/>
        </pc:sldMkLst>
      </pc:sldChg>
      <pc:sldChg chg="add">
        <pc:chgData name="Msgr. Trevor Murray" userId="d6564771-ca8b-4373-aa26-3cad18547140" providerId="ADAL" clId="{32D280B5-9A4E-B945-8A1B-20200C6E3BBC}" dt="2023-09-20T18:53:02.725" v="209" actId="2890"/>
        <pc:sldMkLst>
          <pc:docMk/>
          <pc:sldMk cId="2390856443" sldId="11010"/>
        </pc:sldMkLst>
      </pc:sldChg>
      <pc:sldChg chg="add">
        <pc:chgData name="Msgr. Trevor Murray" userId="d6564771-ca8b-4373-aa26-3cad18547140" providerId="ADAL" clId="{32D280B5-9A4E-B945-8A1B-20200C6E3BBC}" dt="2023-09-20T18:53:05.400" v="210"/>
        <pc:sldMkLst>
          <pc:docMk/>
          <pc:sldMk cId="0" sldId="11011"/>
        </pc:sldMkLst>
      </pc:sldChg>
      <pc:sldChg chg="add">
        <pc:chgData name="Msgr. Trevor Murray" userId="d6564771-ca8b-4373-aa26-3cad18547140" providerId="ADAL" clId="{32D280B5-9A4E-B945-8A1B-20200C6E3BBC}" dt="2023-09-20T18:53:05.400" v="210"/>
        <pc:sldMkLst>
          <pc:docMk/>
          <pc:sldMk cId="3224188779" sldId="11012"/>
        </pc:sldMkLst>
      </pc:sldChg>
      <pc:sldChg chg="addSp delSp modSp add mod setBg">
        <pc:chgData name="Msgr. Trevor Murray" userId="d6564771-ca8b-4373-aa26-3cad18547140" providerId="ADAL" clId="{32D280B5-9A4E-B945-8A1B-20200C6E3BBC}" dt="2023-09-21T19:51:15.287" v="423" actId="1076"/>
        <pc:sldMkLst>
          <pc:docMk/>
          <pc:sldMk cId="1847560539" sldId="11013"/>
        </pc:sldMkLst>
      </pc:sldChg>
      <pc:sldChg chg="add del">
        <pc:chgData name="Msgr. Trevor Murray" userId="d6564771-ca8b-4373-aa26-3cad18547140" providerId="ADAL" clId="{32D280B5-9A4E-B945-8A1B-20200C6E3BBC}" dt="2023-09-21T19:45:10.650" v="408"/>
        <pc:sldMkLst>
          <pc:docMk/>
          <pc:sldMk cId="2838235347" sldId="11013"/>
        </pc:sldMkLst>
      </pc:sldChg>
      <pc:sldMasterChg chg="del delSldLayout">
        <pc:chgData name="Msgr. Trevor Murray" userId="d6564771-ca8b-4373-aa26-3cad18547140" providerId="ADAL" clId="{32D280B5-9A4E-B945-8A1B-20200C6E3BBC}" dt="2023-09-19T18:50:29.909" v="111" actId="2696"/>
        <pc:sldMasterMkLst>
          <pc:docMk/>
          <pc:sldMasterMk cId="1795880288" sldId="2147483848"/>
        </pc:sldMasterMkLst>
        <pc:sldLayoutChg chg="del">
          <pc:chgData name="Msgr. Trevor Murray" userId="d6564771-ca8b-4373-aa26-3cad18547140" providerId="ADAL" clId="{32D280B5-9A4E-B945-8A1B-20200C6E3BBC}" dt="2023-09-19T18:50:29.887" v="100" actId="2696"/>
          <pc:sldLayoutMkLst>
            <pc:docMk/>
            <pc:sldMasterMk cId="1795880288" sldId="2147483848"/>
            <pc:sldLayoutMk cId="3599750959" sldId="2147483849"/>
          </pc:sldLayoutMkLst>
        </pc:sldLayoutChg>
        <pc:sldLayoutChg chg="del">
          <pc:chgData name="Msgr. Trevor Murray" userId="d6564771-ca8b-4373-aa26-3cad18547140" providerId="ADAL" clId="{32D280B5-9A4E-B945-8A1B-20200C6E3BBC}" dt="2023-09-19T18:50:29.888" v="101" actId="2696"/>
          <pc:sldLayoutMkLst>
            <pc:docMk/>
            <pc:sldMasterMk cId="1795880288" sldId="2147483848"/>
            <pc:sldLayoutMk cId="119073985" sldId="2147483850"/>
          </pc:sldLayoutMkLst>
        </pc:sldLayoutChg>
        <pc:sldLayoutChg chg="del">
          <pc:chgData name="Msgr. Trevor Murray" userId="d6564771-ca8b-4373-aa26-3cad18547140" providerId="ADAL" clId="{32D280B5-9A4E-B945-8A1B-20200C6E3BBC}" dt="2023-09-19T18:50:29.890" v="102" actId="2696"/>
          <pc:sldLayoutMkLst>
            <pc:docMk/>
            <pc:sldMasterMk cId="1795880288" sldId="2147483848"/>
            <pc:sldLayoutMk cId="1980329910" sldId="2147483851"/>
          </pc:sldLayoutMkLst>
        </pc:sldLayoutChg>
        <pc:sldLayoutChg chg="del">
          <pc:chgData name="Msgr. Trevor Murray" userId="d6564771-ca8b-4373-aa26-3cad18547140" providerId="ADAL" clId="{32D280B5-9A4E-B945-8A1B-20200C6E3BBC}" dt="2023-09-19T18:50:29.892" v="103" actId="2696"/>
          <pc:sldLayoutMkLst>
            <pc:docMk/>
            <pc:sldMasterMk cId="1795880288" sldId="2147483848"/>
            <pc:sldLayoutMk cId="3530141904" sldId="2147483852"/>
          </pc:sldLayoutMkLst>
        </pc:sldLayoutChg>
        <pc:sldLayoutChg chg="del">
          <pc:chgData name="Msgr. Trevor Murray" userId="d6564771-ca8b-4373-aa26-3cad18547140" providerId="ADAL" clId="{32D280B5-9A4E-B945-8A1B-20200C6E3BBC}" dt="2023-09-19T18:50:29.895" v="104" actId="2696"/>
          <pc:sldLayoutMkLst>
            <pc:docMk/>
            <pc:sldMasterMk cId="1795880288" sldId="2147483848"/>
            <pc:sldLayoutMk cId="2049347204" sldId="2147483853"/>
          </pc:sldLayoutMkLst>
        </pc:sldLayoutChg>
        <pc:sldLayoutChg chg="del">
          <pc:chgData name="Msgr. Trevor Murray" userId="d6564771-ca8b-4373-aa26-3cad18547140" providerId="ADAL" clId="{32D280B5-9A4E-B945-8A1B-20200C6E3BBC}" dt="2023-09-19T18:50:29.897" v="105" actId="2696"/>
          <pc:sldLayoutMkLst>
            <pc:docMk/>
            <pc:sldMasterMk cId="1795880288" sldId="2147483848"/>
            <pc:sldLayoutMk cId="2000613874" sldId="2147483854"/>
          </pc:sldLayoutMkLst>
        </pc:sldLayoutChg>
        <pc:sldLayoutChg chg="del">
          <pc:chgData name="Msgr. Trevor Murray" userId="d6564771-ca8b-4373-aa26-3cad18547140" providerId="ADAL" clId="{32D280B5-9A4E-B945-8A1B-20200C6E3BBC}" dt="2023-09-19T18:50:29.899" v="106" actId="2696"/>
          <pc:sldLayoutMkLst>
            <pc:docMk/>
            <pc:sldMasterMk cId="1795880288" sldId="2147483848"/>
            <pc:sldLayoutMk cId="1721857864" sldId="2147483855"/>
          </pc:sldLayoutMkLst>
        </pc:sldLayoutChg>
        <pc:sldLayoutChg chg="del">
          <pc:chgData name="Msgr. Trevor Murray" userId="d6564771-ca8b-4373-aa26-3cad18547140" providerId="ADAL" clId="{32D280B5-9A4E-B945-8A1B-20200C6E3BBC}" dt="2023-09-19T18:50:29.901" v="107" actId="2696"/>
          <pc:sldLayoutMkLst>
            <pc:docMk/>
            <pc:sldMasterMk cId="1795880288" sldId="2147483848"/>
            <pc:sldLayoutMk cId="3004684390" sldId="2147483856"/>
          </pc:sldLayoutMkLst>
        </pc:sldLayoutChg>
        <pc:sldLayoutChg chg="del">
          <pc:chgData name="Msgr. Trevor Murray" userId="d6564771-ca8b-4373-aa26-3cad18547140" providerId="ADAL" clId="{32D280B5-9A4E-B945-8A1B-20200C6E3BBC}" dt="2023-09-19T18:50:29.904" v="108" actId="2696"/>
          <pc:sldLayoutMkLst>
            <pc:docMk/>
            <pc:sldMasterMk cId="1795880288" sldId="2147483848"/>
            <pc:sldLayoutMk cId="3448631779" sldId="2147483857"/>
          </pc:sldLayoutMkLst>
        </pc:sldLayoutChg>
        <pc:sldLayoutChg chg="del">
          <pc:chgData name="Msgr. Trevor Murray" userId="d6564771-ca8b-4373-aa26-3cad18547140" providerId="ADAL" clId="{32D280B5-9A4E-B945-8A1B-20200C6E3BBC}" dt="2023-09-19T18:50:29.905" v="109" actId="2696"/>
          <pc:sldLayoutMkLst>
            <pc:docMk/>
            <pc:sldMasterMk cId="1795880288" sldId="2147483848"/>
            <pc:sldLayoutMk cId="2810372295" sldId="2147483858"/>
          </pc:sldLayoutMkLst>
        </pc:sldLayoutChg>
        <pc:sldLayoutChg chg="del">
          <pc:chgData name="Msgr. Trevor Murray" userId="d6564771-ca8b-4373-aa26-3cad18547140" providerId="ADAL" clId="{32D280B5-9A4E-B945-8A1B-20200C6E3BBC}" dt="2023-09-19T18:50:29.907" v="110" actId="2696"/>
          <pc:sldLayoutMkLst>
            <pc:docMk/>
            <pc:sldMasterMk cId="1795880288" sldId="2147483848"/>
            <pc:sldLayoutMk cId="210339487" sldId="2147483859"/>
          </pc:sldLayoutMkLst>
        </pc:sldLayoutChg>
      </pc:sldMasterChg>
    </pc:docChg>
  </pc:docChgLst>
  <pc:docChgLst>
    <pc:chgData name="dataprojector" userId="54bf8dbd-183f-41bb-a457-e270a2ce7e4f" providerId="ADAL" clId="{7688E144-F9D8-EC44-B95C-DA205AB9636E}"/>
    <pc:docChg chg="modSld">
      <pc:chgData name="dataprojector" userId="54bf8dbd-183f-41bb-a457-e270a2ce7e4f" providerId="ADAL" clId="{7688E144-F9D8-EC44-B95C-DA205AB9636E}" dt="2023-11-18T19:15:46.673" v="2"/>
      <pc:docMkLst>
        <pc:docMk/>
      </pc:docMkLst>
      <pc:sldChg chg="modAnim">
        <pc:chgData name="dataprojector" userId="54bf8dbd-183f-41bb-a457-e270a2ce7e4f" providerId="ADAL" clId="{7688E144-F9D8-EC44-B95C-DA205AB9636E}" dt="2023-11-18T19:15:46.673" v="2"/>
        <pc:sldMkLst>
          <pc:docMk/>
          <pc:sldMk cId="4206962450" sldId="11606"/>
        </pc:sldMkLst>
      </pc:sldChg>
    </pc:docChg>
  </pc:docChgLst>
  <pc:docChgLst>
    <pc:chgData name="dataprojector" userId="54bf8dbd-183f-41bb-a457-e270a2ce7e4f" providerId="ADAL" clId="{D29B8BB8-3FA6-D14E-9B35-49A2CE3C14A4}"/>
    <pc:docChg chg="modSld">
      <pc:chgData name="dataprojector" userId="54bf8dbd-183f-41bb-a457-e270a2ce7e4f" providerId="ADAL" clId="{D29B8BB8-3FA6-D14E-9B35-49A2CE3C14A4}" dt="2023-07-01T05:46:24.514" v="6" actId="20577"/>
      <pc:docMkLst>
        <pc:docMk/>
      </pc:docMkLst>
      <pc:sldChg chg="modSp mod">
        <pc:chgData name="dataprojector" userId="54bf8dbd-183f-41bb-a457-e270a2ce7e4f" providerId="ADAL" clId="{D29B8BB8-3FA6-D14E-9B35-49A2CE3C14A4}" dt="2023-07-01T05:46:06.595" v="4" actId="20577"/>
        <pc:sldMkLst>
          <pc:docMk/>
          <pc:sldMk cId="1491914602" sldId="6282"/>
        </pc:sldMkLst>
      </pc:sldChg>
      <pc:sldChg chg="modSp mod">
        <pc:chgData name="dataprojector" userId="54bf8dbd-183f-41bb-a457-e270a2ce7e4f" providerId="ADAL" clId="{D29B8BB8-3FA6-D14E-9B35-49A2CE3C14A4}" dt="2023-07-01T05:46:24.514" v="6" actId="20577"/>
        <pc:sldMkLst>
          <pc:docMk/>
          <pc:sldMk cId="2741205947" sldId="6285"/>
        </pc:sldMkLst>
      </pc:sldChg>
      <pc:sldChg chg="modSp mod">
        <pc:chgData name="dataprojector" userId="54bf8dbd-183f-41bb-a457-e270a2ce7e4f" providerId="ADAL" clId="{D29B8BB8-3FA6-D14E-9B35-49A2CE3C14A4}" dt="2023-07-01T05:19:34.790" v="2" actId="20577"/>
        <pc:sldMkLst>
          <pc:docMk/>
          <pc:sldMk cId="542070571" sldId="8971"/>
        </pc:sldMkLst>
      </pc:sldChg>
      <pc:sldChg chg="modSp mod">
        <pc:chgData name="dataprojector" userId="54bf8dbd-183f-41bb-a457-e270a2ce7e4f" providerId="ADAL" clId="{D29B8BB8-3FA6-D14E-9B35-49A2CE3C14A4}" dt="2023-07-01T05:11:26.433" v="0" actId="20577"/>
        <pc:sldMkLst>
          <pc:docMk/>
          <pc:sldMk cId="2172282858" sldId="10540"/>
        </pc:sldMkLst>
      </pc:sldChg>
    </pc:docChg>
  </pc:docChgLst>
  <pc:docChgLst>
    <pc:chgData name="dataprojector" userId="54bf8dbd-183f-41bb-a457-e270a2ce7e4f" providerId="ADAL" clId="{2C607445-76F2-3248-9D82-6A29A6E75E7F}"/>
    <pc:docChg chg="addSld delSld modSld">
      <pc:chgData name="dataprojector" userId="54bf8dbd-183f-41bb-a457-e270a2ce7e4f" providerId="ADAL" clId="{2C607445-76F2-3248-9D82-6A29A6E75E7F}" dt="2023-10-21T19:49:03.848" v="7" actId="2696"/>
      <pc:docMkLst>
        <pc:docMk/>
      </pc:docMkLst>
      <pc:sldChg chg="del">
        <pc:chgData name="dataprojector" userId="54bf8dbd-183f-41bb-a457-e270a2ce7e4f" providerId="ADAL" clId="{2C607445-76F2-3248-9D82-6A29A6E75E7F}" dt="2023-10-21T19:48:30.243" v="5" actId="2696"/>
        <pc:sldMkLst>
          <pc:docMk/>
          <pc:sldMk cId="929502747" sldId="273"/>
        </pc:sldMkLst>
      </pc:sldChg>
      <pc:sldChg chg="del">
        <pc:chgData name="dataprojector" userId="54bf8dbd-183f-41bb-a457-e270a2ce7e4f" providerId="ADAL" clId="{2C607445-76F2-3248-9D82-6A29A6E75E7F}" dt="2023-10-21T19:48:30.799" v="6" actId="2696"/>
        <pc:sldMkLst>
          <pc:docMk/>
          <pc:sldMk cId="3824301676" sldId="276"/>
        </pc:sldMkLst>
      </pc:sldChg>
      <pc:sldChg chg="add modTransition">
        <pc:chgData name="dataprojector" userId="54bf8dbd-183f-41bb-a457-e270a2ce7e4f" providerId="ADAL" clId="{2C607445-76F2-3248-9D82-6A29A6E75E7F}" dt="2023-10-21T19:48:24.241" v="0"/>
        <pc:sldMkLst>
          <pc:docMk/>
          <pc:sldMk cId="0" sldId="9660"/>
        </pc:sldMkLst>
      </pc:sldChg>
      <pc:sldChg chg="add modTransition">
        <pc:chgData name="dataprojector" userId="54bf8dbd-183f-41bb-a457-e270a2ce7e4f" providerId="ADAL" clId="{2C607445-76F2-3248-9D82-6A29A6E75E7F}" dt="2023-10-21T19:48:24.241" v="0"/>
        <pc:sldMkLst>
          <pc:docMk/>
          <pc:sldMk cId="422168810" sldId="9661"/>
        </pc:sldMkLst>
      </pc:sldChg>
      <pc:sldChg chg="add modTransition">
        <pc:chgData name="dataprojector" userId="54bf8dbd-183f-41bb-a457-e270a2ce7e4f" providerId="ADAL" clId="{2C607445-76F2-3248-9D82-6A29A6E75E7F}" dt="2023-10-21T19:48:24.241" v="0"/>
        <pc:sldMkLst>
          <pc:docMk/>
          <pc:sldMk cId="3383355689" sldId="9662"/>
        </pc:sldMkLst>
      </pc:sldChg>
      <pc:sldChg chg="add modTransition">
        <pc:chgData name="dataprojector" userId="54bf8dbd-183f-41bb-a457-e270a2ce7e4f" providerId="ADAL" clId="{2C607445-76F2-3248-9D82-6A29A6E75E7F}" dt="2023-10-21T19:48:24.241" v="0"/>
        <pc:sldMkLst>
          <pc:docMk/>
          <pc:sldMk cId="3262044908" sldId="9663"/>
        </pc:sldMkLst>
      </pc:sldChg>
      <pc:sldChg chg="add del modTransition">
        <pc:chgData name="dataprojector" userId="54bf8dbd-183f-41bb-a457-e270a2ce7e4f" providerId="ADAL" clId="{2C607445-76F2-3248-9D82-6A29A6E75E7F}" dt="2023-10-21T19:49:03.848" v="7" actId="2696"/>
        <pc:sldMkLst>
          <pc:docMk/>
          <pc:sldMk cId="3522585061" sldId="9664"/>
        </pc:sldMkLst>
      </pc:sldChg>
      <pc:sldChg chg="add del modTransition">
        <pc:chgData name="dataprojector" userId="54bf8dbd-183f-41bb-a457-e270a2ce7e4f" providerId="ADAL" clId="{2C607445-76F2-3248-9D82-6A29A6E75E7F}" dt="2023-10-21T19:49:03.848" v="7" actId="2696"/>
        <pc:sldMkLst>
          <pc:docMk/>
          <pc:sldMk cId="3984578617" sldId="9665"/>
        </pc:sldMkLst>
      </pc:sldChg>
      <pc:sldChg chg="add modTransition">
        <pc:chgData name="dataprojector" userId="54bf8dbd-183f-41bb-a457-e270a2ce7e4f" providerId="ADAL" clId="{2C607445-76F2-3248-9D82-6A29A6E75E7F}" dt="2023-10-21T19:48:24.241" v="0"/>
        <pc:sldMkLst>
          <pc:docMk/>
          <pc:sldMk cId="1563363992" sldId="9666"/>
        </pc:sldMkLst>
      </pc:sldChg>
      <pc:sldChg chg="del">
        <pc:chgData name="dataprojector" userId="54bf8dbd-183f-41bb-a457-e270a2ce7e4f" providerId="ADAL" clId="{2C607445-76F2-3248-9D82-6A29A6E75E7F}" dt="2023-10-21T19:48:28.705" v="1" actId="2696"/>
        <pc:sldMkLst>
          <pc:docMk/>
          <pc:sldMk cId="0" sldId="11275"/>
        </pc:sldMkLst>
      </pc:sldChg>
      <pc:sldChg chg="del">
        <pc:chgData name="dataprojector" userId="54bf8dbd-183f-41bb-a457-e270a2ce7e4f" providerId="ADAL" clId="{2C607445-76F2-3248-9D82-6A29A6E75E7F}" dt="2023-10-21T19:48:29.101" v="2" actId="2696"/>
        <pc:sldMkLst>
          <pc:docMk/>
          <pc:sldMk cId="4156779980" sldId="11276"/>
        </pc:sldMkLst>
      </pc:sldChg>
      <pc:sldChg chg="del">
        <pc:chgData name="dataprojector" userId="54bf8dbd-183f-41bb-a457-e270a2ce7e4f" providerId="ADAL" clId="{2C607445-76F2-3248-9D82-6A29A6E75E7F}" dt="2023-10-21T19:48:29.467" v="3" actId="2696"/>
        <pc:sldMkLst>
          <pc:docMk/>
          <pc:sldMk cId="3555766002" sldId="11277"/>
        </pc:sldMkLst>
      </pc:sldChg>
      <pc:sldChg chg="del">
        <pc:chgData name="dataprojector" userId="54bf8dbd-183f-41bb-a457-e270a2ce7e4f" providerId="ADAL" clId="{2C607445-76F2-3248-9D82-6A29A6E75E7F}" dt="2023-10-21T19:48:29.847" v="4" actId="2696"/>
        <pc:sldMkLst>
          <pc:docMk/>
          <pc:sldMk cId="3894903280" sldId="11278"/>
        </pc:sldMkLst>
      </pc:sldChg>
    </pc:docChg>
  </pc:docChgLst>
  <pc:docChgLst>
    <pc:chgData name="dataprojector" userId="54bf8dbd-183f-41bb-a457-e270a2ce7e4f" providerId="ADAL" clId="{84E0F458-6925-EB4C-B408-7265213188A3}"/>
    <pc:docChg chg="custSel addSld delSld modSld sldOrd">
      <pc:chgData name="dataprojector" userId="54bf8dbd-183f-41bb-a457-e270a2ce7e4f" providerId="ADAL" clId="{84E0F458-6925-EB4C-B408-7265213188A3}" dt="2023-07-15T20:16:38.193" v="651" actId="1076"/>
      <pc:docMkLst>
        <pc:docMk/>
      </pc:docMkLst>
      <pc:sldChg chg="addSp delSp modSp mod">
        <pc:chgData name="dataprojector" userId="54bf8dbd-183f-41bb-a457-e270a2ce7e4f" providerId="ADAL" clId="{84E0F458-6925-EB4C-B408-7265213188A3}" dt="2023-07-15T20:16:38.193" v="651" actId="1076"/>
        <pc:sldMkLst>
          <pc:docMk/>
          <pc:sldMk cId="3944390793" sldId="10524"/>
        </pc:sldMkLst>
      </pc:sldChg>
      <pc:sldChg chg="modSp mod">
        <pc:chgData name="dataprojector" userId="54bf8dbd-183f-41bb-a457-e270a2ce7e4f" providerId="ADAL" clId="{84E0F458-6925-EB4C-B408-7265213188A3}" dt="2023-07-14T06:23:51.941" v="472" actId="255"/>
        <pc:sldMkLst>
          <pc:docMk/>
          <pc:sldMk cId="2341956502" sldId="10648"/>
        </pc:sldMkLst>
      </pc:sldChg>
      <pc:sldChg chg="ord">
        <pc:chgData name="dataprojector" userId="54bf8dbd-183f-41bb-a457-e270a2ce7e4f" providerId="ADAL" clId="{84E0F458-6925-EB4C-B408-7265213188A3}" dt="2023-07-14T05:57:29.386" v="3" actId="20578"/>
        <pc:sldMkLst>
          <pc:docMk/>
          <pc:sldMk cId="1024258285" sldId="10652"/>
        </pc:sldMkLst>
      </pc:sldChg>
      <pc:sldChg chg="ord">
        <pc:chgData name="dataprojector" userId="54bf8dbd-183f-41bb-a457-e270a2ce7e4f" providerId="ADAL" clId="{84E0F458-6925-EB4C-B408-7265213188A3}" dt="2023-07-14T06:03:17.871" v="321" actId="20578"/>
        <pc:sldMkLst>
          <pc:docMk/>
          <pc:sldMk cId="4255348068" sldId="10653"/>
        </pc:sldMkLst>
      </pc:sldChg>
      <pc:sldChg chg="modSp mod">
        <pc:chgData name="dataprojector" userId="54bf8dbd-183f-41bb-a457-e270a2ce7e4f" providerId="ADAL" clId="{84E0F458-6925-EB4C-B408-7265213188A3}" dt="2023-07-14T06:21:47.277" v="360" actId="255"/>
        <pc:sldMkLst>
          <pc:docMk/>
          <pc:sldMk cId="0" sldId="10655"/>
        </pc:sldMkLst>
      </pc:sldChg>
      <pc:sldChg chg="modSp mod">
        <pc:chgData name="dataprojector" userId="54bf8dbd-183f-41bb-a457-e270a2ce7e4f" providerId="ADAL" clId="{84E0F458-6925-EB4C-B408-7265213188A3}" dt="2023-07-14T06:48:43.679" v="519" actId="6549"/>
        <pc:sldMkLst>
          <pc:docMk/>
          <pc:sldMk cId="0" sldId="10657"/>
        </pc:sldMkLst>
      </pc:sldChg>
      <pc:sldChg chg="modSp mod">
        <pc:chgData name="dataprojector" userId="54bf8dbd-183f-41bb-a457-e270a2ce7e4f" providerId="ADAL" clId="{84E0F458-6925-EB4C-B408-7265213188A3}" dt="2023-07-14T06:49:38.492" v="542" actId="6549"/>
        <pc:sldMkLst>
          <pc:docMk/>
          <pc:sldMk cId="3080829562" sldId="10659"/>
        </pc:sldMkLst>
      </pc:sldChg>
      <pc:sldChg chg="modSp add mod ord">
        <pc:chgData name="dataprojector" userId="54bf8dbd-183f-41bb-a457-e270a2ce7e4f" providerId="ADAL" clId="{84E0F458-6925-EB4C-B408-7265213188A3}" dt="2023-07-14T06:03:42.321" v="322" actId="20578"/>
        <pc:sldMkLst>
          <pc:docMk/>
          <pc:sldMk cId="715541708" sldId="10660"/>
        </pc:sldMkLst>
      </pc:sldChg>
      <pc:sldChg chg="add ord">
        <pc:chgData name="dataprojector" userId="54bf8dbd-183f-41bb-a457-e270a2ce7e4f" providerId="ADAL" clId="{84E0F458-6925-EB4C-B408-7265213188A3}" dt="2023-07-14T06:03:09.754" v="320" actId="20578"/>
        <pc:sldMkLst>
          <pc:docMk/>
          <pc:sldMk cId="2149189361" sldId="10661"/>
        </pc:sldMkLst>
      </pc:sldChg>
      <pc:sldChg chg="modSp add mod">
        <pc:chgData name="dataprojector" userId="54bf8dbd-183f-41bb-a457-e270a2ce7e4f" providerId="ADAL" clId="{84E0F458-6925-EB4C-B408-7265213188A3}" dt="2023-07-14T06:04:53.894" v="338" actId="20577"/>
        <pc:sldMkLst>
          <pc:docMk/>
          <pc:sldMk cId="3541907374" sldId="10662"/>
        </pc:sldMkLst>
      </pc:sldChg>
      <pc:sldChg chg="add del">
        <pc:chgData name="dataprojector" userId="54bf8dbd-183f-41bb-a457-e270a2ce7e4f" providerId="ADAL" clId="{84E0F458-6925-EB4C-B408-7265213188A3}" dt="2023-07-14T06:20:07.465" v="358"/>
        <pc:sldMkLst>
          <pc:docMk/>
          <pc:sldMk cId="736700751" sldId="10663"/>
        </pc:sldMkLst>
      </pc:sldChg>
      <pc:sldChg chg="modSp add mod">
        <pc:chgData name="dataprojector" userId="54bf8dbd-183f-41bb-a457-e270a2ce7e4f" providerId="ADAL" clId="{84E0F458-6925-EB4C-B408-7265213188A3}" dt="2023-07-14T06:37:07.826" v="488" actId="20577"/>
        <pc:sldMkLst>
          <pc:docMk/>
          <pc:sldMk cId="2249775926" sldId="10663"/>
        </pc:sldMkLst>
      </pc:sldChg>
      <pc:sldChg chg="add">
        <pc:chgData name="dataprojector" userId="54bf8dbd-183f-41bb-a457-e270a2ce7e4f" providerId="ADAL" clId="{84E0F458-6925-EB4C-B408-7265213188A3}" dt="2023-07-15T20:14:41.214" v="543" actId="2890"/>
        <pc:sldMkLst>
          <pc:docMk/>
          <pc:sldMk cId="534846323" sldId="10670"/>
        </pc:sldMkLst>
      </pc:sldChg>
    </pc:docChg>
  </pc:docChgLst>
  <pc:docChgLst>
    <pc:chgData name="Msgr. Trevor Murray" userId="d6564771-ca8b-4373-aa26-3cad18547140" providerId="ADAL" clId="{6F3FD9FB-E70A-EC42-8B1D-9FFFE8C66379}"/>
    <pc:docChg chg="undo custSel addSld delSld modSld sldOrd delMainMaster">
      <pc:chgData name="Msgr. Trevor Murray" userId="d6564771-ca8b-4373-aa26-3cad18547140" providerId="ADAL" clId="{6F3FD9FB-E70A-EC42-8B1D-9FFFE8C66379}" dt="2023-10-14T18:16:24.701" v="631" actId="1076"/>
      <pc:docMkLst>
        <pc:docMk/>
      </pc:docMkLst>
      <pc:sldChg chg="add del modTransition">
        <pc:chgData name="Msgr. Trevor Murray" userId="d6564771-ca8b-4373-aa26-3cad18547140" providerId="ADAL" clId="{6F3FD9FB-E70A-EC42-8B1D-9FFFE8C66379}" dt="2023-10-12T18:40:30.880" v="181"/>
        <pc:sldMkLst>
          <pc:docMk/>
          <pc:sldMk cId="2317888874" sldId="257"/>
        </pc:sldMkLst>
      </pc:sldChg>
      <pc:sldChg chg="add modTransition">
        <pc:chgData name="Msgr. Trevor Murray" userId="d6564771-ca8b-4373-aa26-3cad18547140" providerId="ADAL" clId="{6F3FD9FB-E70A-EC42-8B1D-9FFFE8C66379}" dt="2023-10-12T18:39:13.014" v="168"/>
        <pc:sldMkLst>
          <pc:docMk/>
          <pc:sldMk cId="75734209" sldId="261"/>
        </pc:sldMkLst>
      </pc:sldChg>
      <pc:sldChg chg="add modTransition">
        <pc:chgData name="Msgr. Trevor Murray" userId="d6564771-ca8b-4373-aa26-3cad18547140" providerId="ADAL" clId="{6F3FD9FB-E70A-EC42-8B1D-9FFFE8C66379}" dt="2023-10-12T18:39:13.014" v="168"/>
        <pc:sldMkLst>
          <pc:docMk/>
          <pc:sldMk cId="1593432980" sldId="262"/>
        </pc:sldMkLst>
      </pc:sldChg>
      <pc:sldChg chg="add del modTransition">
        <pc:chgData name="Msgr. Trevor Murray" userId="d6564771-ca8b-4373-aa26-3cad18547140" providerId="ADAL" clId="{6F3FD9FB-E70A-EC42-8B1D-9FFFE8C66379}" dt="2023-10-12T18:43:24.775" v="207"/>
        <pc:sldMkLst>
          <pc:docMk/>
          <pc:sldMk cId="330341851" sldId="263"/>
        </pc:sldMkLst>
      </pc:sldChg>
      <pc:sldChg chg="add del modTransition">
        <pc:chgData name="Msgr. Trevor Murray" userId="d6564771-ca8b-4373-aa26-3cad18547140" providerId="ADAL" clId="{6F3FD9FB-E70A-EC42-8B1D-9FFFE8C66379}" dt="2023-10-12T18:43:24.775" v="207"/>
        <pc:sldMkLst>
          <pc:docMk/>
          <pc:sldMk cId="3048757314" sldId="264"/>
        </pc:sldMkLst>
      </pc:sldChg>
      <pc:sldChg chg="add modTransition">
        <pc:chgData name="Msgr. Trevor Murray" userId="d6564771-ca8b-4373-aa26-3cad18547140" providerId="ADAL" clId="{6F3FD9FB-E70A-EC42-8B1D-9FFFE8C66379}" dt="2023-10-12T18:40:00.340" v="174"/>
        <pc:sldMkLst>
          <pc:docMk/>
          <pc:sldMk cId="3839829568" sldId="265"/>
        </pc:sldMkLst>
      </pc:sldChg>
      <pc:sldChg chg="add modTransition">
        <pc:chgData name="Msgr. Trevor Murray" userId="d6564771-ca8b-4373-aa26-3cad18547140" providerId="ADAL" clId="{6F3FD9FB-E70A-EC42-8B1D-9FFFE8C66379}" dt="2023-10-12T18:40:00.340" v="174"/>
        <pc:sldMkLst>
          <pc:docMk/>
          <pc:sldMk cId="2983379314" sldId="266"/>
        </pc:sldMkLst>
      </pc:sldChg>
      <pc:sldChg chg="add modTransition">
        <pc:chgData name="Msgr. Trevor Murray" userId="d6564771-ca8b-4373-aa26-3cad18547140" providerId="ADAL" clId="{6F3FD9FB-E70A-EC42-8B1D-9FFFE8C66379}" dt="2023-10-12T18:40:00.340" v="174"/>
        <pc:sldMkLst>
          <pc:docMk/>
          <pc:sldMk cId="487133117" sldId="267"/>
        </pc:sldMkLst>
      </pc:sldChg>
      <pc:sldChg chg="add modTransition">
        <pc:chgData name="Msgr. Trevor Murray" userId="d6564771-ca8b-4373-aa26-3cad18547140" providerId="ADAL" clId="{6F3FD9FB-E70A-EC42-8B1D-9FFFE8C66379}" dt="2023-10-12T18:40:00.340" v="174"/>
        <pc:sldMkLst>
          <pc:docMk/>
          <pc:sldMk cId="289662038" sldId="268"/>
        </pc:sldMkLst>
      </pc:sldChg>
      <pc:sldChg chg="del">
        <pc:chgData name="Msgr. Trevor Murray" userId="d6564771-ca8b-4373-aa26-3cad18547140" providerId="ADAL" clId="{6F3FD9FB-E70A-EC42-8B1D-9FFFE8C66379}" dt="2023-10-12T18:15:36.100" v="81" actId="2696"/>
        <pc:sldMkLst>
          <pc:docMk/>
          <pc:sldMk cId="2707666888" sldId="268"/>
        </pc:sldMkLst>
      </pc:sldChg>
      <pc:sldChg chg="del">
        <pc:chgData name="Msgr. Trevor Murray" userId="d6564771-ca8b-4373-aa26-3cad18547140" providerId="ADAL" clId="{6F3FD9FB-E70A-EC42-8B1D-9FFFE8C66379}" dt="2023-10-12T18:39:19.938" v="173" actId="2696"/>
        <pc:sldMkLst>
          <pc:docMk/>
          <pc:sldMk cId="983018018" sldId="269"/>
        </pc:sldMkLst>
      </pc:sldChg>
      <pc:sldChg chg="add modTransition">
        <pc:chgData name="Msgr. Trevor Murray" userId="d6564771-ca8b-4373-aa26-3cad18547140" providerId="ADAL" clId="{6F3FD9FB-E70A-EC42-8B1D-9FFFE8C66379}" dt="2023-10-12T18:40:00.340" v="174"/>
        <pc:sldMkLst>
          <pc:docMk/>
          <pc:sldMk cId="2913509535" sldId="269"/>
        </pc:sldMkLst>
      </pc:sldChg>
      <pc:sldChg chg="del">
        <pc:chgData name="Msgr. Trevor Murray" userId="d6564771-ca8b-4373-aa26-3cad18547140" providerId="ADAL" clId="{6F3FD9FB-E70A-EC42-8B1D-9FFFE8C66379}" dt="2023-10-12T18:39:19.439" v="172" actId="2696"/>
        <pc:sldMkLst>
          <pc:docMk/>
          <pc:sldMk cId="1171518086" sldId="270"/>
        </pc:sldMkLst>
      </pc:sldChg>
      <pc:sldChg chg="add modTransition">
        <pc:chgData name="Msgr. Trevor Murray" userId="d6564771-ca8b-4373-aa26-3cad18547140" providerId="ADAL" clId="{6F3FD9FB-E70A-EC42-8B1D-9FFFE8C66379}" dt="2023-10-12T18:40:00.340" v="174"/>
        <pc:sldMkLst>
          <pc:docMk/>
          <pc:sldMk cId="3531188234" sldId="270"/>
        </pc:sldMkLst>
      </pc:sldChg>
      <pc:sldChg chg="add modTransition">
        <pc:chgData name="Msgr. Trevor Murray" userId="d6564771-ca8b-4373-aa26-3cad18547140" providerId="ADAL" clId="{6F3FD9FB-E70A-EC42-8B1D-9FFFE8C66379}" dt="2023-10-12T18:40:00.340" v="174"/>
        <pc:sldMkLst>
          <pc:docMk/>
          <pc:sldMk cId="328801078" sldId="271"/>
        </pc:sldMkLst>
      </pc:sldChg>
      <pc:sldChg chg="del">
        <pc:chgData name="Msgr. Trevor Murray" userId="d6564771-ca8b-4373-aa26-3cad18547140" providerId="ADAL" clId="{6F3FD9FB-E70A-EC42-8B1D-9FFFE8C66379}" dt="2023-10-12T18:17:02.696" v="119" actId="2696"/>
        <pc:sldMkLst>
          <pc:docMk/>
          <pc:sldMk cId="4236954655" sldId="271"/>
        </pc:sldMkLst>
      </pc:sldChg>
      <pc:sldChg chg="del">
        <pc:chgData name="Msgr. Trevor Murray" userId="d6564771-ca8b-4373-aa26-3cad18547140" providerId="ADAL" clId="{6F3FD9FB-E70A-EC42-8B1D-9FFFE8C66379}" dt="2023-10-12T18:41:32.832" v="190" actId="2696"/>
        <pc:sldMkLst>
          <pc:docMk/>
          <pc:sldMk cId="109335434" sldId="287"/>
        </pc:sldMkLst>
      </pc:sldChg>
      <pc:sldChg chg="del">
        <pc:chgData name="Msgr. Trevor Murray" userId="d6564771-ca8b-4373-aa26-3cad18547140" providerId="ADAL" clId="{6F3FD9FB-E70A-EC42-8B1D-9FFFE8C66379}" dt="2023-10-12T18:41:32.499" v="189" actId="2696"/>
        <pc:sldMkLst>
          <pc:docMk/>
          <pc:sldMk cId="564795719" sldId="288"/>
        </pc:sldMkLst>
      </pc:sldChg>
      <pc:sldChg chg="del">
        <pc:chgData name="Msgr. Trevor Murray" userId="d6564771-ca8b-4373-aa26-3cad18547140" providerId="ADAL" clId="{6F3FD9FB-E70A-EC42-8B1D-9FFFE8C66379}" dt="2023-10-12T18:41:33.800" v="193" actId="2696"/>
        <pc:sldMkLst>
          <pc:docMk/>
          <pc:sldMk cId="3760690843" sldId="289"/>
        </pc:sldMkLst>
      </pc:sldChg>
      <pc:sldChg chg="del">
        <pc:chgData name="Msgr. Trevor Murray" userId="d6564771-ca8b-4373-aa26-3cad18547140" providerId="ADAL" clId="{6F3FD9FB-E70A-EC42-8B1D-9FFFE8C66379}" dt="2023-10-12T18:41:33.246" v="192" actId="2696"/>
        <pc:sldMkLst>
          <pc:docMk/>
          <pc:sldMk cId="2891898385" sldId="291"/>
        </pc:sldMkLst>
      </pc:sldChg>
      <pc:sldChg chg="del">
        <pc:chgData name="Msgr. Trevor Murray" userId="d6564771-ca8b-4373-aa26-3cad18547140" providerId="ADAL" clId="{6F3FD9FB-E70A-EC42-8B1D-9FFFE8C66379}" dt="2023-10-12T18:11:30.516" v="5" actId="2696"/>
        <pc:sldMkLst>
          <pc:docMk/>
          <pc:sldMk cId="3318220521" sldId="11070"/>
        </pc:sldMkLst>
      </pc:sldChg>
      <pc:sldChg chg="del">
        <pc:chgData name="Msgr. Trevor Murray" userId="d6564771-ca8b-4373-aa26-3cad18547140" providerId="ADAL" clId="{6F3FD9FB-E70A-EC42-8B1D-9FFFE8C66379}" dt="2023-10-12T18:17:11.783" v="136" actId="2696"/>
        <pc:sldMkLst>
          <pc:docMk/>
          <pc:sldMk cId="3962545873" sldId="11093"/>
        </pc:sldMkLst>
      </pc:sldChg>
      <pc:sldChg chg="del">
        <pc:chgData name="Msgr. Trevor Murray" userId="d6564771-ca8b-4373-aa26-3cad18547140" providerId="ADAL" clId="{6F3FD9FB-E70A-EC42-8B1D-9FFFE8C66379}" dt="2023-10-12T18:39:18.032" v="169" actId="2696"/>
        <pc:sldMkLst>
          <pc:docMk/>
          <pc:sldMk cId="1269250267" sldId="11103"/>
        </pc:sldMkLst>
      </pc:sldChg>
      <pc:sldChg chg="del">
        <pc:chgData name="Msgr. Trevor Murray" userId="d6564771-ca8b-4373-aa26-3cad18547140" providerId="ADAL" clId="{6F3FD9FB-E70A-EC42-8B1D-9FFFE8C66379}" dt="2023-10-12T18:39:18.603" v="170" actId="2696"/>
        <pc:sldMkLst>
          <pc:docMk/>
          <pc:sldMk cId="0" sldId="11104"/>
        </pc:sldMkLst>
      </pc:sldChg>
      <pc:sldChg chg="del">
        <pc:chgData name="Msgr. Trevor Murray" userId="d6564771-ca8b-4373-aa26-3cad18547140" providerId="ADAL" clId="{6F3FD9FB-E70A-EC42-8B1D-9FFFE8C66379}" dt="2023-10-12T18:39:18.999" v="171" actId="2696"/>
        <pc:sldMkLst>
          <pc:docMk/>
          <pc:sldMk cId="3777929540" sldId="11105"/>
        </pc:sldMkLst>
      </pc:sldChg>
      <pc:sldChg chg="del">
        <pc:chgData name="Msgr. Trevor Murray" userId="d6564771-ca8b-4373-aa26-3cad18547140" providerId="ADAL" clId="{6F3FD9FB-E70A-EC42-8B1D-9FFFE8C66379}" dt="2023-10-12T18:40:03.398" v="176" actId="2696"/>
        <pc:sldMkLst>
          <pc:docMk/>
          <pc:sldMk cId="0" sldId="11106"/>
        </pc:sldMkLst>
      </pc:sldChg>
      <pc:sldChg chg="del">
        <pc:chgData name="Msgr. Trevor Murray" userId="d6564771-ca8b-4373-aa26-3cad18547140" providerId="ADAL" clId="{6F3FD9FB-E70A-EC42-8B1D-9FFFE8C66379}" dt="2023-10-12T18:40:03.726" v="177" actId="2696"/>
        <pc:sldMkLst>
          <pc:docMk/>
          <pc:sldMk cId="0" sldId="11107"/>
        </pc:sldMkLst>
      </pc:sldChg>
      <pc:sldChg chg="del">
        <pc:chgData name="Msgr. Trevor Murray" userId="d6564771-ca8b-4373-aa26-3cad18547140" providerId="ADAL" clId="{6F3FD9FB-E70A-EC42-8B1D-9FFFE8C66379}" dt="2023-10-12T18:40:04.174" v="178" actId="2696"/>
        <pc:sldMkLst>
          <pc:docMk/>
          <pc:sldMk cId="0" sldId="11108"/>
        </pc:sldMkLst>
      </pc:sldChg>
      <pc:sldChg chg="del">
        <pc:chgData name="Msgr. Trevor Murray" userId="d6564771-ca8b-4373-aa26-3cad18547140" providerId="ADAL" clId="{6F3FD9FB-E70A-EC42-8B1D-9FFFE8C66379}" dt="2023-10-12T18:40:04.581" v="179" actId="2696"/>
        <pc:sldMkLst>
          <pc:docMk/>
          <pc:sldMk cId="0" sldId="11109"/>
        </pc:sldMkLst>
      </pc:sldChg>
      <pc:sldChg chg="del">
        <pc:chgData name="Msgr. Trevor Murray" userId="d6564771-ca8b-4373-aa26-3cad18547140" providerId="ADAL" clId="{6F3FD9FB-E70A-EC42-8B1D-9FFFE8C66379}" dt="2023-10-12T18:40:05.053" v="180" actId="2696"/>
        <pc:sldMkLst>
          <pc:docMk/>
          <pc:sldMk cId="0" sldId="11110"/>
        </pc:sldMkLst>
      </pc:sldChg>
      <pc:sldChg chg="del">
        <pc:chgData name="Msgr. Trevor Murray" userId="d6564771-ca8b-4373-aa26-3cad18547140" providerId="ADAL" clId="{6F3FD9FB-E70A-EC42-8B1D-9FFFE8C66379}" dt="2023-10-12T18:40:33.638" v="182" actId="2696"/>
        <pc:sldMkLst>
          <pc:docMk/>
          <pc:sldMk cId="0" sldId="11111"/>
        </pc:sldMkLst>
      </pc:sldChg>
      <pc:sldChg chg="del">
        <pc:chgData name="Msgr. Trevor Murray" userId="d6564771-ca8b-4373-aa26-3cad18547140" providerId="ADAL" clId="{6F3FD9FB-E70A-EC42-8B1D-9FFFE8C66379}" dt="2023-10-12T18:40:33.983" v="183" actId="2696"/>
        <pc:sldMkLst>
          <pc:docMk/>
          <pc:sldMk cId="3302867192" sldId="11112"/>
        </pc:sldMkLst>
      </pc:sldChg>
      <pc:sldChg chg="del">
        <pc:chgData name="Msgr. Trevor Murray" userId="d6564771-ca8b-4373-aa26-3cad18547140" providerId="ADAL" clId="{6F3FD9FB-E70A-EC42-8B1D-9FFFE8C66379}" dt="2023-10-12T18:40:34.568" v="184" actId="2696"/>
        <pc:sldMkLst>
          <pc:docMk/>
          <pc:sldMk cId="1496064620" sldId="11113"/>
        </pc:sldMkLst>
      </pc:sldChg>
      <pc:sldChg chg="del">
        <pc:chgData name="Msgr. Trevor Murray" userId="d6564771-ca8b-4373-aa26-3cad18547140" providerId="ADAL" clId="{6F3FD9FB-E70A-EC42-8B1D-9FFFE8C66379}" dt="2023-10-12T18:12:59.294" v="11" actId="2696"/>
        <pc:sldMkLst>
          <pc:docMk/>
          <pc:sldMk cId="1990614858" sldId="11114"/>
        </pc:sldMkLst>
      </pc:sldChg>
      <pc:sldChg chg="del">
        <pc:chgData name="Msgr. Trevor Murray" userId="d6564771-ca8b-4373-aa26-3cad18547140" providerId="ADAL" clId="{6F3FD9FB-E70A-EC42-8B1D-9FFFE8C66379}" dt="2023-10-12T18:13:06.186" v="14" actId="2696"/>
        <pc:sldMkLst>
          <pc:docMk/>
          <pc:sldMk cId="4238728139" sldId="11115"/>
        </pc:sldMkLst>
      </pc:sldChg>
      <pc:sldChg chg="del">
        <pc:chgData name="Msgr. Trevor Murray" userId="d6564771-ca8b-4373-aa26-3cad18547140" providerId="ADAL" clId="{6F3FD9FB-E70A-EC42-8B1D-9FFFE8C66379}" dt="2023-10-12T18:13:11.937" v="17" actId="2696"/>
        <pc:sldMkLst>
          <pc:docMk/>
          <pc:sldMk cId="756178972" sldId="11116"/>
        </pc:sldMkLst>
      </pc:sldChg>
      <pc:sldChg chg="del">
        <pc:chgData name="Msgr. Trevor Murray" userId="d6564771-ca8b-4373-aa26-3cad18547140" providerId="ADAL" clId="{6F3FD9FB-E70A-EC42-8B1D-9FFFE8C66379}" dt="2023-10-12T18:13:18.386" v="20" actId="2696"/>
        <pc:sldMkLst>
          <pc:docMk/>
          <pc:sldMk cId="2199496649" sldId="11117"/>
        </pc:sldMkLst>
      </pc:sldChg>
      <pc:sldChg chg="del">
        <pc:chgData name="Msgr. Trevor Murray" userId="d6564771-ca8b-4373-aa26-3cad18547140" providerId="ADAL" clId="{6F3FD9FB-E70A-EC42-8B1D-9FFFE8C66379}" dt="2023-10-12T18:13:30.934" v="24" actId="2696"/>
        <pc:sldMkLst>
          <pc:docMk/>
          <pc:sldMk cId="2592198933" sldId="11118"/>
        </pc:sldMkLst>
      </pc:sldChg>
      <pc:sldChg chg="del">
        <pc:chgData name="Msgr. Trevor Murray" userId="d6564771-ca8b-4373-aa26-3cad18547140" providerId="ADAL" clId="{6F3FD9FB-E70A-EC42-8B1D-9FFFE8C66379}" dt="2023-10-12T18:14:15.099" v="33" actId="2696"/>
        <pc:sldMkLst>
          <pc:docMk/>
          <pc:sldMk cId="3007187954" sldId="11119"/>
        </pc:sldMkLst>
      </pc:sldChg>
      <pc:sldChg chg="del">
        <pc:chgData name="Msgr. Trevor Murray" userId="d6564771-ca8b-4373-aa26-3cad18547140" providerId="ADAL" clId="{6F3FD9FB-E70A-EC42-8B1D-9FFFE8C66379}" dt="2023-10-12T18:14:38.712" v="49" actId="2696"/>
        <pc:sldMkLst>
          <pc:docMk/>
          <pc:sldMk cId="3862350235" sldId="11120"/>
        </pc:sldMkLst>
      </pc:sldChg>
      <pc:sldChg chg="del">
        <pc:chgData name="Msgr. Trevor Murray" userId="d6564771-ca8b-4373-aa26-3cad18547140" providerId="ADAL" clId="{6F3FD9FB-E70A-EC42-8B1D-9FFFE8C66379}" dt="2023-10-12T18:15:10.887" v="62" actId="2696"/>
        <pc:sldMkLst>
          <pc:docMk/>
          <pc:sldMk cId="1601930608" sldId="11121"/>
        </pc:sldMkLst>
      </pc:sldChg>
      <pc:sldChg chg="del">
        <pc:chgData name="Msgr. Trevor Murray" userId="d6564771-ca8b-4373-aa26-3cad18547140" providerId="ADAL" clId="{6F3FD9FB-E70A-EC42-8B1D-9FFFE8C66379}" dt="2023-10-12T18:15:17.419" v="70" actId="2696"/>
        <pc:sldMkLst>
          <pc:docMk/>
          <pc:sldMk cId="2581095444" sldId="11122"/>
        </pc:sldMkLst>
      </pc:sldChg>
      <pc:sldChg chg="del">
        <pc:chgData name="Msgr. Trevor Murray" userId="d6564771-ca8b-4373-aa26-3cad18547140" providerId="ADAL" clId="{6F3FD9FB-E70A-EC42-8B1D-9FFFE8C66379}" dt="2023-10-12T18:15:26.240" v="74" actId="2696"/>
        <pc:sldMkLst>
          <pc:docMk/>
          <pc:sldMk cId="544307384" sldId="11123"/>
        </pc:sldMkLst>
      </pc:sldChg>
      <pc:sldChg chg="del">
        <pc:chgData name="Msgr. Trevor Murray" userId="d6564771-ca8b-4373-aa26-3cad18547140" providerId="ADAL" clId="{6F3FD9FB-E70A-EC42-8B1D-9FFFE8C66379}" dt="2023-10-12T18:15:32.978" v="77" actId="2696"/>
        <pc:sldMkLst>
          <pc:docMk/>
          <pc:sldMk cId="1458979941" sldId="11124"/>
        </pc:sldMkLst>
      </pc:sldChg>
      <pc:sldChg chg="del">
        <pc:chgData name="Msgr. Trevor Murray" userId="d6564771-ca8b-4373-aa26-3cad18547140" providerId="ADAL" clId="{6F3FD9FB-E70A-EC42-8B1D-9FFFE8C66379}" dt="2023-10-12T18:15:37.733" v="84" actId="2696"/>
        <pc:sldMkLst>
          <pc:docMk/>
          <pc:sldMk cId="3517122249" sldId="11125"/>
        </pc:sldMkLst>
      </pc:sldChg>
      <pc:sldChg chg="del">
        <pc:chgData name="Msgr. Trevor Murray" userId="d6564771-ca8b-4373-aa26-3cad18547140" providerId="ADAL" clId="{6F3FD9FB-E70A-EC42-8B1D-9FFFE8C66379}" dt="2023-10-12T18:15:46.344" v="88" actId="2696"/>
        <pc:sldMkLst>
          <pc:docMk/>
          <pc:sldMk cId="3430539937" sldId="11126"/>
        </pc:sldMkLst>
      </pc:sldChg>
      <pc:sldChg chg="del">
        <pc:chgData name="Msgr. Trevor Murray" userId="d6564771-ca8b-4373-aa26-3cad18547140" providerId="ADAL" clId="{6F3FD9FB-E70A-EC42-8B1D-9FFFE8C66379}" dt="2023-10-12T18:15:52.695" v="91" actId="2696"/>
        <pc:sldMkLst>
          <pc:docMk/>
          <pc:sldMk cId="588226804" sldId="11127"/>
        </pc:sldMkLst>
      </pc:sldChg>
      <pc:sldChg chg="del">
        <pc:chgData name="Msgr. Trevor Murray" userId="d6564771-ca8b-4373-aa26-3cad18547140" providerId="ADAL" clId="{6F3FD9FB-E70A-EC42-8B1D-9FFFE8C66379}" dt="2023-10-12T18:15:59.461" v="94" actId="2696"/>
        <pc:sldMkLst>
          <pc:docMk/>
          <pc:sldMk cId="1109197636" sldId="11128"/>
        </pc:sldMkLst>
      </pc:sldChg>
      <pc:sldChg chg="del">
        <pc:chgData name="Msgr. Trevor Murray" userId="d6564771-ca8b-4373-aa26-3cad18547140" providerId="ADAL" clId="{6F3FD9FB-E70A-EC42-8B1D-9FFFE8C66379}" dt="2023-10-12T18:16:05.174" v="97" actId="2696"/>
        <pc:sldMkLst>
          <pc:docMk/>
          <pc:sldMk cId="3025680362" sldId="11129"/>
        </pc:sldMkLst>
      </pc:sldChg>
      <pc:sldChg chg="del">
        <pc:chgData name="Msgr. Trevor Murray" userId="d6564771-ca8b-4373-aa26-3cad18547140" providerId="ADAL" clId="{6F3FD9FB-E70A-EC42-8B1D-9FFFE8C66379}" dt="2023-10-12T18:16:11.674" v="100" actId="2696"/>
        <pc:sldMkLst>
          <pc:docMk/>
          <pc:sldMk cId="1028375141" sldId="11130"/>
        </pc:sldMkLst>
      </pc:sldChg>
      <pc:sldChg chg="del">
        <pc:chgData name="Msgr. Trevor Murray" userId="d6564771-ca8b-4373-aa26-3cad18547140" providerId="ADAL" clId="{6F3FD9FB-E70A-EC42-8B1D-9FFFE8C66379}" dt="2023-10-12T18:16:16.867" v="103" actId="2696"/>
        <pc:sldMkLst>
          <pc:docMk/>
          <pc:sldMk cId="490761356" sldId="11131"/>
        </pc:sldMkLst>
      </pc:sldChg>
      <pc:sldChg chg="del">
        <pc:chgData name="Msgr. Trevor Murray" userId="d6564771-ca8b-4373-aa26-3cad18547140" providerId="ADAL" clId="{6F3FD9FB-E70A-EC42-8B1D-9FFFE8C66379}" dt="2023-10-12T18:16:22.647" v="106" actId="2696"/>
        <pc:sldMkLst>
          <pc:docMk/>
          <pc:sldMk cId="535127598" sldId="11132"/>
        </pc:sldMkLst>
      </pc:sldChg>
      <pc:sldChg chg="del">
        <pc:chgData name="Msgr. Trevor Murray" userId="d6564771-ca8b-4373-aa26-3cad18547140" providerId="ADAL" clId="{6F3FD9FB-E70A-EC42-8B1D-9FFFE8C66379}" dt="2023-10-12T18:16:49.503" v="109" actId="2696"/>
        <pc:sldMkLst>
          <pc:docMk/>
          <pc:sldMk cId="4113770377" sldId="11133"/>
        </pc:sldMkLst>
      </pc:sldChg>
      <pc:sldChg chg="del">
        <pc:chgData name="Msgr. Trevor Murray" userId="d6564771-ca8b-4373-aa26-3cad18547140" providerId="ADAL" clId="{6F3FD9FB-E70A-EC42-8B1D-9FFFE8C66379}" dt="2023-10-12T18:16:59.188" v="113" actId="2696"/>
        <pc:sldMkLst>
          <pc:docMk/>
          <pc:sldMk cId="3835940098" sldId="11134"/>
        </pc:sldMkLst>
      </pc:sldChg>
      <pc:sldChg chg="del">
        <pc:chgData name="Msgr. Trevor Murray" userId="d6564771-ca8b-4373-aa26-3cad18547140" providerId="ADAL" clId="{6F3FD9FB-E70A-EC42-8B1D-9FFFE8C66379}" dt="2023-10-12T18:17:09.627" v="135" actId="2696"/>
        <pc:sldMkLst>
          <pc:docMk/>
          <pc:sldMk cId="4078535672" sldId="11135"/>
        </pc:sldMkLst>
      </pc:sldChg>
      <pc:sldChg chg="del">
        <pc:chgData name="Msgr. Trevor Murray" userId="d6564771-ca8b-4373-aa26-3cad18547140" providerId="ADAL" clId="{6F3FD9FB-E70A-EC42-8B1D-9FFFE8C66379}" dt="2023-10-12T18:17:23.464" v="140" actId="2696"/>
        <pc:sldMkLst>
          <pc:docMk/>
          <pc:sldMk cId="2475590807" sldId="11136"/>
        </pc:sldMkLst>
      </pc:sldChg>
      <pc:sldChg chg="del">
        <pc:chgData name="Msgr. Trevor Murray" userId="d6564771-ca8b-4373-aa26-3cad18547140" providerId="ADAL" clId="{6F3FD9FB-E70A-EC42-8B1D-9FFFE8C66379}" dt="2023-10-12T18:41:31.373" v="186" actId="2696"/>
        <pc:sldMkLst>
          <pc:docMk/>
          <pc:sldMk cId="796534985" sldId="11137"/>
        </pc:sldMkLst>
      </pc:sldChg>
      <pc:sldChg chg="del">
        <pc:chgData name="Msgr. Trevor Murray" userId="d6564771-ca8b-4373-aa26-3cad18547140" providerId="ADAL" clId="{6F3FD9FB-E70A-EC42-8B1D-9FFFE8C66379}" dt="2023-10-12T18:41:31.724" v="187" actId="2696"/>
        <pc:sldMkLst>
          <pc:docMk/>
          <pc:sldMk cId="221514280" sldId="11138"/>
        </pc:sldMkLst>
      </pc:sldChg>
      <pc:sldChg chg="del">
        <pc:chgData name="Msgr. Trevor Murray" userId="d6564771-ca8b-4373-aa26-3cad18547140" providerId="ADAL" clId="{6F3FD9FB-E70A-EC42-8B1D-9FFFE8C66379}" dt="2023-10-12T18:41:32.061" v="188" actId="2696"/>
        <pc:sldMkLst>
          <pc:docMk/>
          <pc:sldMk cId="3942521872" sldId="11139"/>
        </pc:sldMkLst>
      </pc:sldChg>
      <pc:sldChg chg="del">
        <pc:chgData name="Msgr. Trevor Murray" userId="d6564771-ca8b-4373-aa26-3cad18547140" providerId="ADAL" clId="{6F3FD9FB-E70A-EC42-8B1D-9FFFE8C66379}" dt="2023-10-12T18:17:03.769" v="132" actId="2696"/>
        <pc:sldMkLst>
          <pc:docMk/>
          <pc:sldMk cId="3369732525" sldId="11140"/>
        </pc:sldMkLst>
      </pc:sldChg>
      <pc:sldChg chg="del">
        <pc:chgData name="Msgr. Trevor Murray" userId="d6564771-ca8b-4373-aa26-3cad18547140" providerId="ADAL" clId="{6F3FD9FB-E70A-EC42-8B1D-9FFFE8C66379}" dt="2023-10-12T18:17:00.642" v="114" actId="2696"/>
        <pc:sldMkLst>
          <pc:docMk/>
          <pc:sldMk cId="0" sldId="11141"/>
        </pc:sldMkLst>
      </pc:sldChg>
      <pc:sldChg chg="del">
        <pc:chgData name="Msgr. Trevor Murray" userId="d6564771-ca8b-4373-aa26-3cad18547140" providerId="ADAL" clId="{6F3FD9FB-E70A-EC42-8B1D-9FFFE8C66379}" dt="2023-10-12T18:17:01.772" v="117" actId="2696"/>
        <pc:sldMkLst>
          <pc:docMk/>
          <pc:sldMk cId="853402017" sldId="11142"/>
        </pc:sldMkLst>
      </pc:sldChg>
      <pc:sldChg chg="del">
        <pc:chgData name="Msgr. Trevor Murray" userId="d6564771-ca8b-4373-aa26-3cad18547140" providerId="ADAL" clId="{6F3FD9FB-E70A-EC42-8B1D-9FFFE8C66379}" dt="2023-10-12T18:17:02.172" v="118" actId="2696"/>
        <pc:sldMkLst>
          <pc:docMk/>
          <pc:sldMk cId="4251342173" sldId="11143"/>
        </pc:sldMkLst>
      </pc:sldChg>
      <pc:sldChg chg="del">
        <pc:chgData name="Msgr. Trevor Murray" userId="d6564771-ca8b-4373-aa26-3cad18547140" providerId="ADAL" clId="{6F3FD9FB-E70A-EC42-8B1D-9FFFE8C66379}" dt="2023-10-12T18:15:34.998" v="78" actId="2696"/>
        <pc:sldMkLst>
          <pc:docMk/>
          <pc:sldMk cId="0" sldId="11144"/>
        </pc:sldMkLst>
      </pc:sldChg>
      <pc:sldChg chg="del">
        <pc:chgData name="Msgr. Trevor Murray" userId="d6564771-ca8b-4373-aa26-3cad18547140" providerId="ADAL" clId="{6F3FD9FB-E70A-EC42-8B1D-9FFFE8C66379}" dt="2023-10-12T18:15:35.352" v="79" actId="2696"/>
        <pc:sldMkLst>
          <pc:docMk/>
          <pc:sldMk cId="0" sldId="11145"/>
        </pc:sldMkLst>
      </pc:sldChg>
      <pc:sldChg chg="del">
        <pc:chgData name="Msgr. Trevor Murray" userId="d6564771-ca8b-4373-aa26-3cad18547140" providerId="ADAL" clId="{6F3FD9FB-E70A-EC42-8B1D-9FFFE8C66379}" dt="2023-10-12T18:15:35.709" v="80" actId="2696"/>
        <pc:sldMkLst>
          <pc:docMk/>
          <pc:sldMk cId="0" sldId="11146"/>
        </pc:sldMkLst>
      </pc:sldChg>
      <pc:sldChg chg="del">
        <pc:chgData name="Msgr. Trevor Murray" userId="d6564771-ca8b-4373-aa26-3cad18547140" providerId="ADAL" clId="{6F3FD9FB-E70A-EC42-8B1D-9FFFE8C66379}" dt="2023-10-12T18:15:36.443" v="82" actId="2696"/>
        <pc:sldMkLst>
          <pc:docMk/>
          <pc:sldMk cId="22227477" sldId="11147"/>
        </pc:sldMkLst>
      </pc:sldChg>
      <pc:sldChg chg="del">
        <pc:chgData name="Msgr. Trevor Murray" userId="d6564771-ca8b-4373-aa26-3cad18547140" providerId="ADAL" clId="{6F3FD9FB-E70A-EC42-8B1D-9FFFE8C66379}" dt="2023-10-12T18:15:36.934" v="83" actId="2696"/>
        <pc:sldMkLst>
          <pc:docMk/>
          <pc:sldMk cId="656510852" sldId="11148"/>
        </pc:sldMkLst>
      </pc:sldChg>
      <pc:sldChg chg="del">
        <pc:chgData name="Msgr. Trevor Murray" userId="d6564771-ca8b-4373-aa26-3cad18547140" providerId="ADAL" clId="{6F3FD9FB-E70A-EC42-8B1D-9FFFE8C66379}" dt="2023-10-12T18:15:12.613" v="65" actId="2696"/>
        <pc:sldMkLst>
          <pc:docMk/>
          <pc:sldMk cId="1136632853" sldId="11167"/>
        </pc:sldMkLst>
      </pc:sldChg>
      <pc:sldChg chg="del">
        <pc:chgData name="Msgr. Trevor Murray" userId="d6564771-ca8b-4373-aa26-3cad18547140" providerId="ADAL" clId="{6F3FD9FB-E70A-EC42-8B1D-9FFFE8C66379}" dt="2023-10-12T18:15:12.973" v="66" actId="2696"/>
        <pc:sldMkLst>
          <pc:docMk/>
          <pc:sldMk cId="2003555596" sldId="11169"/>
        </pc:sldMkLst>
      </pc:sldChg>
      <pc:sldChg chg="del">
        <pc:chgData name="Msgr. Trevor Murray" userId="d6564771-ca8b-4373-aa26-3cad18547140" providerId="ADAL" clId="{6F3FD9FB-E70A-EC42-8B1D-9FFFE8C66379}" dt="2023-10-12T18:15:13.432" v="67" actId="2696"/>
        <pc:sldMkLst>
          <pc:docMk/>
          <pc:sldMk cId="1744861970" sldId="11170"/>
        </pc:sldMkLst>
      </pc:sldChg>
      <pc:sldChg chg="del">
        <pc:chgData name="Msgr. Trevor Murray" userId="d6564771-ca8b-4373-aa26-3cad18547140" providerId="ADAL" clId="{6F3FD9FB-E70A-EC42-8B1D-9FFFE8C66379}" dt="2023-10-12T18:15:11.813" v="63" actId="2696"/>
        <pc:sldMkLst>
          <pc:docMk/>
          <pc:sldMk cId="3688606086" sldId="11171"/>
        </pc:sldMkLst>
      </pc:sldChg>
      <pc:sldChg chg="del">
        <pc:chgData name="Msgr. Trevor Murray" userId="d6564771-ca8b-4373-aa26-3cad18547140" providerId="ADAL" clId="{6F3FD9FB-E70A-EC42-8B1D-9FFFE8C66379}" dt="2023-10-12T18:15:12.155" v="64" actId="2696"/>
        <pc:sldMkLst>
          <pc:docMk/>
          <pc:sldMk cId="517571768" sldId="11172"/>
        </pc:sldMkLst>
      </pc:sldChg>
      <pc:sldChg chg="del">
        <pc:chgData name="Msgr. Trevor Murray" userId="d6564771-ca8b-4373-aa26-3cad18547140" providerId="ADAL" clId="{6F3FD9FB-E70A-EC42-8B1D-9FFFE8C66379}" dt="2023-10-12T18:17:14.430" v="137" actId="2696"/>
        <pc:sldMkLst>
          <pc:docMk/>
          <pc:sldMk cId="3302492153" sldId="11173"/>
        </pc:sldMkLst>
      </pc:sldChg>
      <pc:sldChg chg="del">
        <pc:chgData name="Msgr. Trevor Murray" userId="d6564771-ca8b-4373-aa26-3cad18547140" providerId="ADAL" clId="{6F3FD9FB-E70A-EC42-8B1D-9FFFE8C66379}" dt="2023-10-12T18:15:13.879" v="68" actId="2696"/>
        <pc:sldMkLst>
          <pc:docMk/>
          <pc:sldMk cId="1753193087" sldId="11175"/>
        </pc:sldMkLst>
      </pc:sldChg>
      <pc:sldChg chg="add ord">
        <pc:chgData name="Msgr. Trevor Murray" userId="d6564771-ca8b-4373-aa26-3cad18547140" providerId="ADAL" clId="{6F3FD9FB-E70A-EC42-8B1D-9FFFE8C66379}" dt="2023-10-12T18:12:56.875" v="10" actId="20578"/>
        <pc:sldMkLst>
          <pc:docMk/>
          <pc:sldMk cId="1563371809" sldId="11176"/>
        </pc:sldMkLst>
      </pc:sldChg>
      <pc:sldChg chg="add ord">
        <pc:chgData name="Msgr. Trevor Murray" userId="d6564771-ca8b-4373-aa26-3cad18547140" providerId="ADAL" clId="{6F3FD9FB-E70A-EC42-8B1D-9FFFE8C66379}" dt="2023-10-12T18:13:05.146" v="13" actId="20578"/>
        <pc:sldMkLst>
          <pc:docMk/>
          <pc:sldMk cId="977747444" sldId="11177"/>
        </pc:sldMkLst>
      </pc:sldChg>
      <pc:sldChg chg="add ord">
        <pc:chgData name="Msgr. Trevor Murray" userId="d6564771-ca8b-4373-aa26-3cad18547140" providerId="ADAL" clId="{6F3FD9FB-E70A-EC42-8B1D-9FFFE8C66379}" dt="2023-10-12T18:13:10.932" v="16" actId="20578"/>
        <pc:sldMkLst>
          <pc:docMk/>
          <pc:sldMk cId="1562397974" sldId="11178"/>
        </pc:sldMkLst>
      </pc:sldChg>
      <pc:sldChg chg="add ord">
        <pc:chgData name="Msgr. Trevor Murray" userId="d6564771-ca8b-4373-aa26-3cad18547140" providerId="ADAL" clId="{6F3FD9FB-E70A-EC42-8B1D-9FFFE8C66379}" dt="2023-10-12T18:13:17.436" v="19" actId="20578"/>
        <pc:sldMkLst>
          <pc:docMk/>
          <pc:sldMk cId="3744744155" sldId="11179"/>
        </pc:sldMkLst>
      </pc:sldChg>
      <pc:sldChg chg="add ord">
        <pc:chgData name="Msgr. Trevor Murray" userId="d6564771-ca8b-4373-aa26-3cad18547140" providerId="ADAL" clId="{6F3FD9FB-E70A-EC42-8B1D-9FFFE8C66379}" dt="2023-10-12T18:14:13.600" v="32" actId="20578"/>
        <pc:sldMkLst>
          <pc:docMk/>
          <pc:sldMk cId="235364573" sldId="11180"/>
        </pc:sldMkLst>
      </pc:sldChg>
      <pc:sldChg chg="add ord">
        <pc:chgData name="Msgr. Trevor Murray" userId="d6564771-ca8b-4373-aa26-3cad18547140" providerId="ADAL" clId="{6F3FD9FB-E70A-EC42-8B1D-9FFFE8C66379}" dt="2023-10-12T18:43:34.197" v="209" actId="20578"/>
        <pc:sldMkLst>
          <pc:docMk/>
          <pc:sldMk cId="1040277729" sldId="11181"/>
        </pc:sldMkLst>
      </pc:sldChg>
      <pc:sldChg chg="add ord">
        <pc:chgData name="Msgr. Trevor Murray" userId="d6564771-ca8b-4373-aa26-3cad18547140" providerId="ADAL" clId="{6F3FD9FB-E70A-EC42-8B1D-9FFFE8C66379}" dt="2023-10-12T18:15:09.380" v="61" actId="20578"/>
        <pc:sldMkLst>
          <pc:docMk/>
          <pc:sldMk cId="1999274477" sldId="11182"/>
        </pc:sldMkLst>
      </pc:sldChg>
      <pc:sldChg chg="add">
        <pc:chgData name="Msgr. Trevor Murray" userId="d6564771-ca8b-4373-aa26-3cad18547140" providerId="ADAL" clId="{6F3FD9FB-E70A-EC42-8B1D-9FFFE8C66379}" dt="2023-10-12T18:15:15.916" v="69" actId="2890"/>
        <pc:sldMkLst>
          <pc:docMk/>
          <pc:sldMk cId="2202611230" sldId="11183"/>
        </pc:sldMkLst>
      </pc:sldChg>
      <pc:sldChg chg="add ord">
        <pc:chgData name="Msgr. Trevor Murray" userId="d6564771-ca8b-4373-aa26-3cad18547140" providerId="ADAL" clId="{6F3FD9FB-E70A-EC42-8B1D-9FFFE8C66379}" dt="2023-10-12T18:15:25.107" v="73" actId="20578"/>
        <pc:sldMkLst>
          <pc:docMk/>
          <pc:sldMk cId="1371852674" sldId="11184"/>
        </pc:sldMkLst>
      </pc:sldChg>
      <pc:sldChg chg="add ord">
        <pc:chgData name="Msgr. Trevor Murray" userId="d6564771-ca8b-4373-aa26-3cad18547140" providerId="ADAL" clId="{6F3FD9FB-E70A-EC42-8B1D-9FFFE8C66379}" dt="2023-10-12T18:15:32.126" v="76" actId="20578"/>
        <pc:sldMkLst>
          <pc:docMk/>
          <pc:sldMk cId="995265584" sldId="11185"/>
        </pc:sldMkLst>
      </pc:sldChg>
      <pc:sldChg chg="add ord">
        <pc:chgData name="Msgr. Trevor Murray" userId="d6564771-ca8b-4373-aa26-3cad18547140" providerId="ADAL" clId="{6F3FD9FB-E70A-EC42-8B1D-9FFFE8C66379}" dt="2023-10-12T18:15:45.406" v="87" actId="20578"/>
        <pc:sldMkLst>
          <pc:docMk/>
          <pc:sldMk cId="3594709740" sldId="11186"/>
        </pc:sldMkLst>
      </pc:sldChg>
      <pc:sldChg chg="add ord">
        <pc:chgData name="Msgr. Trevor Murray" userId="d6564771-ca8b-4373-aa26-3cad18547140" providerId="ADAL" clId="{6F3FD9FB-E70A-EC42-8B1D-9FFFE8C66379}" dt="2023-10-12T18:15:51.855" v="90" actId="20578"/>
        <pc:sldMkLst>
          <pc:docMk/>
          <pc:sldMk cId="1773608470" sldId="11187"/>
        </pc:sldMkLst>
      </pc:sldChg>
      <pc:sldChg chg="add ord">
        <pc:chgData name="Msgr. Trevor Murray" userId="d6564771-ca8b-4373-aa26-3cad18547140" providerId="ADAL" clId="{6F3FD9FB-E70A-EC42-8B1D-9FFFE8C66379}" dt="2023-10-12T18:15:58.575" v="93" actId="20578"/>
        <pc:sldMkLst>
          <pc:docMk/>
          <pc:sldMk cId="4106087885" sldId="11188"/>
        </pc:sldMkLst>
      </pc:sldChg>
      <pc:sldChg chg="add ord">
        <pc:chgData name="Msgr. Trevor Murray" userId="d6564771-ca8b-4373-aa26-3cad18547140" providerId="ADAL" clId="{6F3FD9FB-E70A-EC42-8B1D-9FFFE8C66379}" dt="2023-10-12T18:16:04.228" v="96" actId="20578"/>
        <pc:sldMkLst>
          <pc:docMk/>
          <pc:sldMk cId="3589259360" sldId="11189"/>
        </pc:sldMkLst>
      </pc:sldChg>
      <pc:sldChg chg="add ord">
        <pc:chgData name="Msgr. Trevor Murray" userId="d6564771-ca8b-4373-aa26-3cad18547140" providerId="ADAL" clId="{6F3FD9FB-E70A-EC42-8B1D-9FFFE8C66379}" dt="2023-10-12T18:16:10.298" v="99" actId="20578"/>
        <pc:sldMkLst>
          <pc:docMk/>
          <pc:sldMk cId="1853530091" sldId="11190"/>
        </pc:sldMkLst>
      </pc:sldChg>
      <pc:sldChg chg="add ord">
        <pc:chgData name="Msgr. Trevor Murray" userId="d6564771-ca8b-4373-aa26-3cad18547140" providerId="ADAL" clId="{6F3FD9FB-E70A-EC42-8B1D-9FFFE8C66379}" dt="2023-10-12T18:16:15.735" v="102" actId="20578"/>
        <pc:sldMkLst>
          <pc:docMk/>
          <pc:sldMk cId="3209352751" sldId="11191"/>
        </pc:sldMkLst>
      </pc:sldChg>
      <pc:sldChg chg="add ord">
        <pc:chgData name="Msgr. Trevor Murray" userId="d6564771-ca8b-4373-aa26-3cad18547140" providerId="ADAL" clId="{6F3FD9FB-E70A-EC42-8B1D-9FFFE8C66379}" dt="2023-10-12T18:16:21.272" v="105" actId="20578"/>
        <pc:sldMkLst>
          <pc:docMk/>
          <pc:sldMk cId="2906092748" sldId="11192"/>
        </pc:sldMkLst>
      </pc:sldChg>
      <pc:sldChg chg="add ord">
        <pc:chgData name="Msgr. Trevor Murray" userId="d6564771-ca8b-4373-aa26-3cad18547140" providerId="ADAL" clId="{6F3FD9FB-E70A-EC42-8B1D-9FFFE8C66379}" dt="2023-10-12T18:16:48.386" v="108" actId="20578"/>
        <pc:sldMkLst>
          <pc:docMk/>
          <pc:sldMk cId="1396462833" sldId="11193"/>
        </pc:sldMkLst>
      </pc:sldChg>
      <pc:sldChg chg="add ord">
        <pc:chgData name="Msgr. Trevor Murray" userId="d6564771-ca8b-4373-aa26-3cad18547140" providerId="ADAL" clId="{6F3FD9FB-E70A-EC42-8B1D-9FFFE8C66379}" dt="2023-10-12T18:16:58.277" v="112" actId="20578"/>
        <pc:sldMkLst>
          <pc:docMk/>
          <pc:sldMk cId="3725343283" sldId="11194"/>
        </pc:sldMkLst>
      </pc:sldChg>
      <pc:sldChg chg="add ord">
        <pc:chgData name="Msgr. Trevor Murray" userId="d6564771-ca8b-4373-aa26-3cad18547140" providerId="ADAL" clId="{6F3FD9FB-E70A-EC42-8B1D-9FFFE8C66379}" dt="2023-10-12T18:17:08.514" v="134" actId="20578"/>
        <pc:sldMkLst>
          <pc:docMk/>
          <pc:sldMk cId="2699912423" sldId="11195"/>
        </pc:sldMkLst>
      </pc:sldChg>
      <pc:sldChg chg="add ord">
        <pc:chgData name="Msgr. Trevor Murray" userId="d6564771-ca8b-4373-aa26-3cad18547140" providerId="ADAL" clId="{6F3FD9FB-E70A-EC42-8B1D-9FFFE8C66379}" dt="2023-10-12T18:17:21.043" v="139" actId="20578"/>
        <pc:sldMkLst>
          <pc:docMk/>
          <pc:sldMk cId="1659389850" sldId="11196"/>
        </pc:sldMkLst>
      </pc:sldChg>
      <pc:sldChg chg="addSp delSp modSp add mod ord setBg modClrScheme chgLayout">
        <pc:chgData name="Msgr. Trevor Murray" userId="d6564771-ca8b-4373-aa26-3cad18547140" providerId="ADAL" clId="{6F3FD9FB-E70A-EC42-8B1D-9FFFE8C66379}" dt="2023-10-12T18:20:58.225" v="153" actId="26606"/>
        <pc:sldMkLst>
          <pc:docMk/>
          <pc:sldMk cId="3209473601" sldId="11197"/>
        </pc:sldMkLst>
      </pc:sldChg>
      <pc:sldChg chg="addSp delSp add mod">
        <pc:chgData name="Msgr. Trevor Murray" userId="d6564771-ca8b-4373-aa26-3cad18547140" providerId="ADAL" clId="{6F3FD9FB-E70A-EC42-8B1D-9FFFE8C66379}" dt="2023-10-12T18:22:34.683" v="163" actId="478"/>
        <pc:sldMkLst>
          <pc:docMk/>
          <pc:sldMk cId="1972398192" sldId="11198"/>
        </pc:sldMkLst>
      </pc:sldChg>
      <pc:sldChg chg="addSp delSp modSp add mod">
        <pc:chgData name="Msgr. Trevor Murray" userId="d6564771-ca8b-4373-aa26-3cad18547140" providerId="ADAL" clId="{6F3FD9FB-E70A-EC42-8B1D-9FFFE8C66379}" dt="2023-10-12T18:21:27.231" v="157" actId="26606"/>
        <pc:sldMkLst>
          <pc:docMk/>
          <pc:sldMk cId="2272104016" sldId="11199"/>
        </pc:sldMkLst>
      </pc:sldChg>
      <pc:sldChg chg="addSp delSp modSp add mod">
        <pc:chgData name="Msgr. Trevor Murray" userId="d6564771-ca8b-4373-aa26-3cad18547140" providerId="ADAL" clId="{6F3FD9FB-E70A-EC42-8B1D-9FFFE8C66379}" dt="2023-10-12T18:22:08.215" v="161" actId="26606"/>
        <pc:sldMkLst>
          <pc:docMk/>
          <pc:sldMk cId="4125777917" sldId="11200"/>
        </pc:sldMkLst>
      </pc:sldChg>
      <pc:sldChg chg="addSp delSp modSp add mod">
        <pc:chgData name="Msgr. Trevor Murray" userId="d6564771-ca8b-4373-aa26-3cad18547140" providerId="ADAL" clId="{6F3FD9FB-E70A-EC42-8B1D-9FFFE8C66379}" dt="2023-10-13T22:00:04.482" v="384" actId="207"/>
        <pc:sldMkLst>
          <pc:docMk/>
          <pc:sldMk cId="1532897747" sldId="11201"/>
        </pc:sldMkLst>
      </pc:sldChg>
      <pc:sldChg chg="add modTransition">
        <pc:chgData name="Msgr. Trevor Murray" userId="d6564771-ca8b-4373-aa26-3cad18547140" providerId="ADAL" clId="{6F3FD9FB-E70A-EC42-8B1D-9FFFE8C66379}" dt="2023-10-12T18:39:13.014" v="168"/>
        <pc:sldMkLst>
          <pc:docMk/>
          <pc:sldMk cId="0" sldId="11202"/>
        </pc:sldMkLst>
      </pc:sldChg>
      <pc:sldChg chg="add modTransition">
        <pc:chgData name="Msgr. Trevor Murray" userId="d6564771-ca8b-4373-aa26-3cad18547140" providerId="ADAL" clId="{6F3FD9FB-E70A-EC42-8B1D-9FFFE8C66379}" dt="2023-10-12T18:39:13.014" v="168"/>
        <pc:sldMkLst>
          <pc:docMk/>
          <pc:sldMk cId="2496311375" sldId="11203"/>
        </pc:sldMkLst>
      </pc:sldChg>
      <pc:sldChg chg="add modTransition">
        <pc:chgData name="Msgr. Trevor Murray" userId="d6564771-ca8b-4373-aa26-3cad18547140" providerId="ADAL" clId="{6F3FD9FB-E70A-EC42-8B1D-9FFFE8C66379}" dt="2023-10-12T18:40:00.340" v="174"/>
        <pc:sldMkLst>
          <pc:docMk/>
          <pc:sldMk cId="0" sldId="11204"/>
        </pc:sldMkLst>
      </pc:sldChg>
      <pc:sldChg chg="add modTransition">
        <pc:chgData name="Msgr. Trevor Murray" userId="d6564771-ca8b-4373-aa26-3cad18547140" providerId="ADAL" clId="{6F3FD9FB-E70A-EC42-8B1D-9FFFE8C66379}" dt="2023-10-12T18:40:30.880" v="181"/>
        <pc:sldMkLst>
          <pc:docMk/>
          <pc:sldMk cId="0" sldId="11205"/>
        </pc:sldMkLst>
      </pc:sldChg>
      <pc:sldChg chg="add modTransition">
        <pc:chgData name="Msgr. Trevor Murray" userId="d6564771-ca8b-4373-aa26-3cad18547140" providerId="ADAL" clId="{6F3FD9FB-E70A-EC42-8B1D-9FFFE8C66379}" dt="2023-10-12T18:40:30.880" v="181"/>
        <pc:sldMkLst>
          <pc:docMk/>
          <pc:sldMk cId="0" sldId="11206"/>
        </pc:sldMkLst>
      </pc:sldChg>
      <pc:sldChg chg="add del modTransition">
        <pc:chgData name="Msgr. Trevor Murray" userId="d6564771-ca8b-4373-aa26-3cad18547140" providerId="ADAL" clId="{6F3FD9FB-E70A-EC42-8B1D-9FFFE8C66379}" dt="2023-10-12T18:43:24.775" v="207"/>
        <pc:sldMkLst>
          <pc:docMk/>
          <pc:sldMk cId="0" sldId="11207"/>
        </pc:sldMkLst>
      </pc:sldChg>
      <pc:sldChg chg="add del modTransition">
        <pc:chgData name="Msgr. Trevor Murray" userId="d6564771-ca8b-4373-aa26-3cad18547140" providerId="ADAL" clId="{6F3FD9FB-E70A-EC42-8B1D-9FFFE8C66379}" dt="2023-10-12T18:43:24.775" v="207"/>
        <pc:sldMkLst>
          <pc:docMk/>
          <pc:sldMk cId="3344057418" sldId="11208"/>
        </pc:sldMkLst>
      </pc:sldChg>
      <pc:sldChg chg="add del modTransition">
        <pc:chgData name="Msgr. Trevor Murray" userId="d6564771-ca8b-4373-aa26-3cad18547140" providerId="ADAL" clId="{6F3FD9FB-E70A-EC42-8B1D-9FFFE8C66379}" dt="2023-10-12T18:43:24.775" v="207"/>
        <pc:sldMkLst>
          <pc:docMk/>
          <pc:sldMk cId="3435114894" sldId="11209"/>
        </pc:sldMkLst>
      </pc:sldChg>
      <pc:sldChg chg="add del modTransition">
        <pc:chgData name="Msgr. Trevor Murray" userId="d6564771-ca8b-4373-aa26-3cad18547140" providerId="ADAL" clId="{6F3FD9FB-E70A-EC42-8B1D-9FFFE8C66379}" dt="2023-10-12T18:43:44.773" v="210" actId="2696"/>
        <pc:sldMkLst>
          <pc:docMk/>
          <pc:sldMk cId="3008252987" sldId="11210"/>
        </pc:sldMkLst>
      </pc:sldChg>
      <pc:sldChg chg="add del modTransition">
        <pc:chgData name="Msgr. Trevor Murray" userId="d6564771-ca8b-4373-aa26-3cad18547140" providerId="ADAL" clId="{6F3FD9FB-E70A-EC42-8B1D-9FFFE8C66379}" dt="2023-10-12T18:43:46.051" v="211" actId="2696"/>
        <pc:sldMkLst>
          <pc:docMk/>
          <pc:sldMk cId="4168319534" sldId="11211"/>
        </pc:sldMkLst>
      </pc:sldChg>
      <pc:sldChg chg="add del modTransition">
        <pc:chgData name="Msgr. Trevor Murray" userId="d6564771-ca8b-4373-aa26-3cad18547140" providerId="ADAL" clId="{6F3FD9FB-E70A-EC42-8B1D-9FFFE8C66379}" dt="2023-10-12T18:43:24.775" v="207"/>
        <pc:sldMkLst>
          <pc:docMk/>
          <pc:sldMk cId="511762177" sldId="11212"/>
        </pc:sldMkLst>
      </pc:sldChg>
      <pc:sldChg chg="add del modTransition">
        <pc:chgData name="Msgr. Trevor Murray" userId="d6564771-ca8b-4373-aa26-3cad18547140" providerId="ADAL" clId="{6F3FD9FB-E70A-EC42-8B1D-9FFFE8C66379}" dt="2023-10-12T18:43:58.305" v="212" actId="2696"/>
        <pc:sldMkLst>
          <pc:docMk/>
          <pc:sldMk cId="1886204558" sldId="11213"/>
        </pc:sldMkLst>
      </pc:sldChg>
      <pc:sldChg chg="add del modTransition">
        <pc:chgData name="Msgr. Trevor Murray" userId="d6564771-ca8b-4373-aa26-3cad18547140" providerId="ADAL" clId="{6F3FD9FB-E70A-EC42-8B1D-9FFFE8C66379}" dt="2023-10-12T18:43:58.766" v="213" actId="2696"/>
        <pc:sldMkLst>
          <pc:docMk/>
          <pc:sldMk cId="2347186826" sldId="11214"/>
        </pc:sldMkLst>
      </pc:sldChg>
      <pc:sldChg chg="add del modTransition">
        <pc:chgData name="Msgr. Trevor Murray" userId="d6564771-ca8b-4373-aa26-3cad18547140" providerId="ADAL" clId="{6F3FD9FB-E70A-EC42-8B1D-9FFFE8C66379}" dt="2023-10-12T18:43:24.775" v="207"/>
        <pc:sldMkLst>
          <pc:docMk/>
          <pc:sldMk cId="1227709301" sldId="11215"/>
        </pc:sldMkLst>
      </pc:sldChg>
      <pc:sldChg chg="add">
        <pc:chgData name="Msgr. Trevor Murray" userId="d6564771-ca8b-4373-aa26-3cad18547140" providerId="ADAL" clId="{6F3FD9FB-E70A-EC42-8B1D-9FFFE8C66379}" dt="2023-10-12T18:43:31.852" v="208" actId="2890"/>
        <pc:sldMkLst>
          <pc:docMk/>
          <pc:sldMk cId="3336794786" sldId="11216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3082690496" sldId="11254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79095753" sldId="11255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855832432" sldId="11256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736278270" sldId="11257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3433487844" sldId="11258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17880756" sldId="11259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2634450241" sldId="11260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11912360" sldId="11261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4006189553" sldId="11262"/>
        </pc:sldMkLst>
      </pc:sldChg>
      <pc:sldChg chg="addSp delSp modSp add del mod setBg">
        <pc:chgData name="Msgr. Trevor Murray" userId="d6564771-ca8b-4373-aa26-3cad18547140" providerId="ADAL" clId="{6F3FD9FB-E70A-EC42-8B1D-9FFFE8C66379}" dt="2023-10-13T21:58:19.355" v="230" actId="165"/>
        <pc:sldMkLst>
          <pc:docMk/>
          <pc:sldMk cId="3741145756" sldId="11263"/>
        </pc:sldMkLst>
      </pc:sldChg>
      <pc:sldChg chg="addSp modSp add del mod setBg modAnim">
        <pc:chgData name="Msgr. Trevor Murray" userId="d6564771-ca8b-4373-aa26-3cad18547140" providerId="ADAL" clId="{6F3FD9FB-E70A-EC42-8B1D-9FFFE8C66379}" dt="2023-10-14T18:16:24.701" v="631" actId="1076"/>
        <pc:sldMkLst>
          <pc:docMk/>
          <pc:sldMk cId="1768134700" sldId="11265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443697234" sldId="11266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3447180025" sldId="11267"/>
        </pc:sldMkLst>
      </pc:sldChg>
      <pc:sldChg chg="add del setBg">
        <pc:chgData name="Msgr. Trevor Murray" userId="d6564771-ca8b-4373-aa26-3cad18547140" providerId="ADAL" clId="{6F3FD9FB-E70A-EC42-8B1D-9FFFE8C66379}" dt="2023-10-14T17:34:51.463" v="387"/>
        <pc:sldMkLst>
          <pc:docMk/>
          <pc:sldMk cId="1223264658" sldId="11268"/>
        </pc:sldMkLst>
      </pc:sldChg>
      <pc:sldChg chg="modSp add mod modAnim">
        <pc:chgData name="Msgr. Trevor Murray" userId="d6564771-ca8b-4373-aa26-3cad18547140" providerId="ADAL" clId="{6F3FD9FB-E70A-EC42-8B1D-9FFFE8C66379}" dt="2023-10-14T18:14:37.212" v="624"/>
        <pc:sldMkLst>
          <pc:docMk/>
          <pc:sldMk cId="312278552" sldId="11269"/>
        </pc:sldMkLst>
      </pc:sldChg>
      <pc:sldMasterChg chg="delSldLayout">
        <pc:chgData name="Msgr. Trevor Murray" userId="d6564771-ca8b-4373-aa26-3cad18547140" providerId="ADAL" clId="{6F3FD9FB-E70A-EC42-8B1D-9FFFE8C66379}" dt="2023-10-12T18:41:32.835" v="191" actId="2696"/>
        <pc:sldMasterMkLst>
          <pc:docMk/>
          <pc:sldMasterMk cId="2126473329" sldId="2147483821"/>
        </pc:sldMasterMkLst>
        <pc:sldLayoutChg chg="del">
          <pc:chgData name="Msgr. Trevor Murray" userId="d6564771-ca8b-4373-aa26-3cad18547140" providerId="ADAL" clId="{6F3FD9FB-E70A-EC42-8B1D-9FFFE8C66379}" dt="2023-10-12T18:41:32.835" v="191" actId="2696"/>
          <pc:sldLayoutMkLst>
            <pc:docMk/>
            <pc:sldMasterMk cId="2126473329" sldId="2147483821"/>
            <pc:sldLayoutMk cId="2370429143" sldId="2147483848"/>
          </pc:sldLayoutMkLst>
        </pc:sldLayoutChg>
      </pc:sldMasterChg>
      <pc:sldMasterChg chg="del delSldLayout">
        <pc:chgData name="Msgr. Trevor Murray" userId="d6564771-ca8b-4373-aa26-3cad18547140" providerId="ADAL" clId="{6F3FD9FB-E70A-EC42-8B1D-9FFFE8C66379}" dt="2023-10-12T18:17:02.722" v="131" actId="2696"/>
        <pc:sldMasterMkLst>
          <pc:docMk/>
          <pc:sldMasterMk cId="535050458" sldId="2147483849"/>
        </pc:sldMasterMkLst>
        <pc:sldLayoutChg chg="del">
          <pc:chgData name="Msgr. Trevor Murray" userId="d6564771-ca8b-4373-aa26-3cad18547140" providerId="ADAL" clId="{6F3FD9FB-E70A-EC42-8B1D-9FFFE8C66379}" dt="2023-10-12T18:17:02.701" v="120" actId="2696"/>
          <pc:sldLayoutMkLst>
            <pc:docMk/>
            <pc:sldMasterMk cId="535050458" sldId="2147483849"/>
            <pc:sldLayoutMk cId="3767696824" sldId="2147483850"/>
          </pc:sldLayoutMkLst>
        </pc:sldLayoutChg>
        <pc:sldLayoutChg chg="del">
          <pc:chgData name="Msgr. Trevor Murray" userId="d6564771-ca8b-4373-aa26-3cad18547140" providerId="ADAL" clId="{6F3FD9FB-E70A-EC42-8B1D-9FFFE8C66379}" dt="2023-10-12T18:17:02.703" v="121" actId="2696"/>
          <pc:sldLayoutMkLst>
            <pc:docMk/>
            <pc:sldMasterMk cId="535050458" sldId="2147483849"/>
            <pc:sldLayoutMk cId="3602773579" sldId="2147483851"/>
          </pc:sldLayoutMkLst>
        </pc:sldLayoutChg>
        <pc:sldLayoutChg chg="del">
          <pc:chgData name="Msgr. Trevor Murray" userId="d6564771-ca8b-4373-aa26-3cad18547140" providerId="ADAL" clId="{6F3FD9FB-E70A-EC42-8B1D-9FFFE8C66379}" dt="2023-10-12T18:17:02.705" v="122" actId="2696"/>
          <pc:sldLayoutMkLst>
            <pc:docMk/>
            <pc:sldMasterMk cId="535050458" sldId="2147483849"/>
            <pc:sldLayoutMk cId="3689755738" sldId="2147483852"/>
          </pc:sldLayoutMkLst>
        </pc:sldLayoutChg>
        <pc:sldLayoutChg chg="del">
          <pc:chgData name="Msgr. Trevor Murray" userId="d6564771-ca8b-4373-aa26-3cad18547140" providerId="ADAL" clId="{6F3FD9FB-E70A-EC42-8B1D-9FFFE8C66379}" dt="2023-10-12T18:17:02.707" v="123" actId="2696"/>
          <pc:sldLayoutMkLst>
            <pc:docMk/>
            <pc:sldMasterMk cId="535050458" sldId="2147483849"/>
            <pc:sldLayoutMk cId="2598726694" sldId="2147483853"/>
          </pc:sldLayoutMkLst>
        </pc:sldLayoutChg>
        <pc:sldLayoutChg chg="del">
          <pc:chgData name="Msgr. Trevor Murray" userId="d6564771-ca8b-4373-aa26-3cad18547140" providerId="ADAL" clId="{6F3FD9FB-E70A-EC42-8B1D-9FFFE8C66379}" dt="2023-10-12T18:17:02.709" v="124" actId="2696"/>
          <pc:sldLayoutMkLst>
            <pc:docMk/>
            <pc:sldMasterMk cId="535050458" sldId="2147483849"/>
            <pc:sldLayoutMk cId="2840238790" sldId="2147483854"/>
          </pc:sldLayoutMkLst>
        </pc:sldLayoutChg>
        <pc:sldLayoutChg chg="del">
          <pc:chgData name="Msgr. Trevor Murray" userId="d6564771-ca8b-4373-aa26-3cad18547140" providerId="ADAL" clId="{6F3FD9FB-E70A-EC42-8B1D-9FFFE8C66379}" dt="2023-10-12T18:17:02.710" v="125" actId="2696"/>
          <pc:sldLayoutMkLst>
            <pc:docMk/>
            <pc:sldMasterMk cId="535050458" sldId="2147483849"/>
            <pc:sldLayoutMk cId="1894236161" sldId="2147483855"/>
          </pc:sldLayoutMkLst>
        </pc:sldLayoutChg>
        <pc:sldLayoutChg chg="del">
          <pc:chgData name="Msgr. Trevor Murray" userId="d6564771-ca8b-4373-aa26-3cad18547140" providerId="ADAL" clId="{6F3FD9FB-E70A-EC42-8B1D-9FFFE8C66379}" dt="2023-10-12T18:17:02.712" v="126" actId="2696"/>
          <pc:sldLayoutMkLst>
            <pc:docMk/>
            <pc:sldMasterMk cId="535050458" sldId="2147483849"/>
            <pc:sldLayoutMk cId="4104848366" sldId="2147483856"/>
          </pc:sldLayoutMkLst>
        </pc:sldLayoutChg>
        <pc:sldLayoutChg chg="del">
          <pc:chgData name="Msgr. Trevor Murray" userId="d6564771-ca8b-4373-aa26-3cad18547140" providerId="ADAL" clId="{6F3FD9FB-E70A-EC42-8B1D-9FFFE8C66379}" dt="2023-10-12T18:17:02.714" v="127" actId="2696"/>
          <pc:sldLayoutMkLst>
            <pc:docMk/>
            <pc:sldMasterMk cId="535050458" sldId="2147483849"/>
            <pc:sldLayoutMk cId="186328303" sldId="2147483857"/>
          </pc:sldLayoutMkLst>
        </pc:sldLayoutChg>
        <pc:sldLayoutChg chg="del">
          <pc:chgData name="Msgr. Trevor Murray" userId="d6564771-ca8b-4373-aa26-3cad18547140" providerId="ADAL" clId="{6F3FD9FB-E70A-EC42-8B1D-9FFFE8C66379}" dt="2023-10-12T18:17:02.715" v="128" actId="2696"/>
          <pc:sldLayoutMkLst>
            <pc:docMk/>
            <pc:sldMasterMk cId="535050458" sldId="2147483849"/>
            <pc:sldLayoutMk cId="3481094424" sldId="2147483858"/>
          </pc:sldLayoutMkLst>
        </pc:sldLayoutChg>
        <pc:sldLayoutChg chg="del">
          <pc:chgData name="Msgr. Trevor Murray" userId="d6564771-ca8b-4373-aa26-3cad18547140" providerId="ADAL" clId="{6F3FD9FB-E70A-EC42-8B1D-9FFFE8C66379}" dt="2023-10-12T18:17:02.717" v="129" actId="2696"/>
          <pc:sldLayoutMkLst>
            <pc:docMk/>
            <pc:sldMasterMk cId="535050458" sldId="2147483849"/>
            <pc:sldLayoutMk cId="1233920774" sldId="2147483859"/>
          </pc:sldLayoutMkLst>
        </pc:sldLayoutChg>
        <pc:sldLayoutChg chg="del">
          <pc:chgData name="Msgr. Trevor Murray" userId="d6564771-ca8b-4373-aa26-3cad18547140" providerId="ADAL" clId="{6F3FD9FB-E70A-EC42-8B1D-9FFFE8C66379}" dt="2023-10-12T18:17:02.719" v="130" actId="2696"/>
          <pc:sldLayoutMkLst>
            <pc:docMk/>
            <pc:sldMasterMk cId="535050458" sldId="2147483849"/>
            <pc:sldLayoutMk cId="3309645056" sldId="2147483860"/>
          </pc:sldLayoutMkLst>
        </pc:sldLayoutChg>
      </pc:sldMasterChg>
    </pc:docChg>
  </pc:docChgLst>
  <pc:docChgLst>
    <pc:chgData name="dataprojector" userId="54bf8dbd-183f-41bb-a457-e270a2ce7e4f" providerId="ADAL" clId="{B92DB0C5-E091-3E41-8D67-AAD17FEC2D2F}"/>
    <pc:docChg chg="custSel delSld modSld">
      <pc:chgData name="dataprojector" userId="54bf8dbd-183f-41bb-a457-e270a2ce7e4f" providerId="ADAL" clId="{B92DB0C5-E091-3E41-8D67-AAD17FEC2D2F}" dt="2023-12-02T19:31:54.626" v="38" actId="113"/>
      <pc:docMkLst>
        <pc:docMk/>
      </pc:docMkLst>
      <pc:sldChg chg="modSp mod">
        <pc:chgData name="dataprojector" userId="54bf8dbd-183f-41bb-a457-e270a2ce7e4f" providerId="ADAL" clId="{B92DB0C5-E091-3E41-8D67-AAD17FEC2D2F}" dt="2023-11-29T07:01:31.409" v="11" actId="20577"/>
        <pc:sldMkLst>
          <pc:docMk/>
          <pc:sldMk cId="2839863649" sldId="264"/>
        </pc:sldMkLst>
      </pc:sldChg>
      <pc:sldChg chg="modSp mod">
        <pc:chgData name="dataprojector" userId="54bf8dbd-183f-41bb-a457-e270a2ce7e4f" providerId="ADAL" clId="{B92DB0C5-E091-3E41-8D67-AAD17FEC2D2F}" dt="2023-11-29T06:36:36.144" v="5" actId="20577"/>
        <pc:sldMkLst>
          <pc:docMk/>
          <pc:sldMk cId="0" sldId="7924"/>
        </pc:sldMkLst>
      </pc:sldChg>
      <pc:sldChg chg="modSp mod">
        <pc:chgData name="dataprojector" userId="54bf8dbd-183f-41bb-a457-e270a2ce7e4f" providerId="ADAL" clId="{B92DB0C5-E091-3E41-8D67-AAD17FEC2D2F}" dt="2023-11-29T06:26:12.498" v="1" actId="20577"/>
        <pc:sldMkLst>
          <pc:docMk/>
          <pc:sldMk cId="0" sldId="9972"/>
        </pc:sldMkLst>
      </pc:sldChg>
      <pc:sldChg chg="del">
        <pc:chgData name="dataprojector" userId="54bf8dbd-183f-41bb-a457-e270a2ce7e4f" providerId="ADAL" clId="{B92DB0C5-E091-3E41-8D67-AAD17FEC2D2F}" dt="2023-11-29T06:59:55.736" v="10" actId="2696"/>
        <pc:sldMkLst>
          <pc:docMk/>
          <pc:sldMk cId="3226361935" sldId="11701"/>
        </pc:sldMkLst>
      </pc:sldChg>
      <pc:sldChg chg="modSp mod">
        <pc:chgData name="dataprojector" userId="54bf8dbd-183f-41bb-a457-e270a2ce7e4f" providerId="ADAL" clId="{B92DB0C5-E091-3E41-8D67-AAD17FEC2D2F}" dt="2023-11-29T06:50:43.440" v="9" actId="20577"/>
        <pc:sldMkLst>
          <pc:docMk/>
          <pc:sldMk cId="3656524460" sldId="11707"/>
        </pc:sldMkLst>
      </pc:sldChg>
      <pc:sldChg chg="modSp mod">
        <pc:chgData name="dataprojector" userId="54bf8dbd-183f-41bb-a457-e270a2ce7e4f" providerId="ADAL" clId="{B92DB0C5-E091-3E41-8D67-AAD17FEC2D2F}" dt="2023-12-02T19:27:47.437" v="12" actId="2711"/>
        <pc:sldMkLst>
          <pc:docMk/>
          <pc:sldMk cId="2327779731" sldId="11726"/>
        </pc:sldMkLst>
      </pc:sldChg>
      <pc:sldChg chg="modSp">
        <pc:chgData name="dataprojector" userId="54bf8dbd-183f-41bb-a457-e270a2ce7e4f" providerId="ADAL" clId="{B92DB0C5-E091-3E41-8D67-AAD17FEC2D2F}" dt="2023-12-02T19:28:38.939" v="17" actId="2711"/>
        <pc:sldMkLst>
          <pc:docMk/>
          <pc:sldMk cId="1021005027" sldId="11728"/>
        </pc:sldMkLst>
      </pc:sldChg>
      <pc:sldChg chg="modSp mod">
        <pc:chgData name="dataprojector" userId="54bf8dbd-183f-41bb-a457-e270a2ce7e4f" providerId="ADAL" clId="{B92DB0C5-E091-3E41-8D67-AAD17FEC2D2F}" dt="2023-12-02T19:29:59.963" v="24" actId="947"/>
        <pc:sldMkLst>
          <pc:docMk/>
          <pc:sldMk cId="250094720" sldId="11733"/>
        </pc:sldMkLst>
      </pc:sldChg>
      <pc:sldChg chg="modSp mod">
        <pc:chgData name="dataprojector" userId="54bf8dbd-183f-41bb-a457-e270a2ce7e4f" providerId="ADAL" clId="{B92DB0C5-E091-3E41-8D67-AAD17FEC2D2F}" dt="2023-12-02T19:30:32.646" v="28" actId="947"/>
        <pc:sldMkLst>
          <pc:docMk/>
          <pc:sldMk cId="2128659860" sldId="11740"/>
        </pc:sldMkLst>
      </pc:sldChg>
      <pc:sldChg chg="modSp">
        <pc:chgData name="dataprojector" userId="54bf8dbd-183f-41bb-a457-e270a2ce7e4f" providerId="ADAL" clId="{B92DB0C5-E091-3E41-8D67-AAD17FEC2D2F}" dt="2023-12-02T19:29:44.116" v="23" actId="947"/>
        <pc:sldMkLst>
          <pc:docMk/>
          <pc:sldMk cId="3478835750" sldId="11743"/>
        </pc:sldMkLst>
      </pc:sldChg>
      <pc:sldChg chg="modSp mod">
        <pc:chgData name="dataprojector" userId="54bf8dbd-183f-41bb-a457-e270a2ce7e4f" providerId="ADAL" clId="{B92DB0C5-E091-3E41-8D67-AAD17FEC2D2F}" dt="2023-12-02T19:27:52.104" v="13" actId="2711"/>
        <pc:sldMkLst>
          <pc:docMk/>
          <pc:sldMk cId="3934949827" sldId="11746"/>
        </pc:sldMkLst>
      </pc:sldChg>
      <pc:sldChg chg="modSp mod">
        <pc:chgData name="dataprojector" userId="54bf8dbd-183f-41bb-a457-e270a2ce7e4f" providerId="ADAL" clId="{B92DB0C5-E091-3E41-8D67-AAD17FEC2D2F}" dt="2023-12-02T19:30:48.978" v="30" actId="113"/>
        <pc:sldMkLst>
          <pc:docMk/>
          <pc:sldMk cId="4092736832" sldId="11747"/>
        </pc:sldMkLst>
      </pc:sldChg>
      <pc:sldChg chg="modSp mod">
        <pc:chgData name="dataprojector" userId="54bf8dbd-183f-41bb-a457-e270a2ce7e4f" providerId="ADAL" clId="{B92DB0C5-E091-3E41-8D67-AAD17FEC2D2F}" dt="2023-12-02T19:31:30.154" v="35" actId="2711"/>
        <pc:sldMkLst>
          <pc:docMk/>
          <pc:sldMk cId="2713499169" sldId="11750"/>
        </pc:sldMkLst>
      </pc:sldChg>
      <pc:sldChg chg="modSp mod">
        <pc:chgData name="dataprojector" userId="54bf8dbd-183f-41bb-a457-e270a2ce7e4f" providerId="ADAL" clId="{B92DB0C5-E091-3E41-8D67-AAD17FEC2D2F}" dt="2023-12-02T19:28:17.894" v="15" actId="2711"/>
        <pc:sldMkLst>
          <pc:docMk/>
          <pc:sldMk cId="3172272402" sldId="11755"/>
        </pc:sldMkLst>
      </pc:sldChg>
      <pc:sldChg chg="modSp mod">
        <pc:chgData name="dataprojector" userId="54bf8dbd-183f-41bb-a457-e270a2ce7e4f" providerId="ADAL" clId="{B92DB0C5-E091-3E41-8D67-AAD17FEC2D2F}" dt="2023-12-02T19:28:27.775" v="16" actId="2711"/>
        <pc:sldMkLst>
          <pc:docMk/>
          <pc:sldMk cId="3602271755" sldId="11756"/>
        </pc:sldMkLst>
      </pc:sldChg>
      <pc:sldChg chg="modSp mod">
        <pc:chgData name="dataprojector" userId="54bf8dbd-183f-41bb-a457-e270a2ce7e4f" providerId="ADAL" clId="{B92DB0C5-E091-3E41-8D67-AAD17FEC2D2F}" dt="2023-12-02T19:30:58.805" v="32" actId="113"/>
        <pc:sldMkLst>
          <pc:docMk/>
          <pc:sldMk cId="2469887657" sldId="11758"/>
        </pc:sldMkLst>
      </pc:sldChg>
      <pc:sldChg chg="modSp mod">
        <pc:chgData name="dataprojector" userId="54bf8dbd-183f-41bb-a457-e270a2ce7e4f" providerId="ADAL" clId="{B92DB0C5-E091-3E41-8D67-AAD17FEC2D2F}" dt="2023-12-02T19:31:18.589" v="34" actId="2711"/>
        <pc:sldMkLst>
          <pc:docMk/>
          <pc:sldMk cId="2567526315" sldId="11760"/>
        </pc:sldMkLst>
      </pc:sldChg>
      <pc:sldChg chg="modSp mod">
        <pc:chgData name="dataprojector" userId="54bf8dbd-183f-41bb-a457-e270a2ce7e4f" providerId="ADAL" clId="{B92DB0C5-E091-3E41-8D67-AAD17FEC2D2F}" dt="2023-12-02T19:31:41.055" v="36" actId="2711"/>
        <pc:sldMkLst>
          <pc:docMk/>
          <pc:sldMk cId="2710990289" sldId="11761"/>
        </pc:sldMkLst>
      </pc:sldChg>
      <pc:sldChg chg="modSp mod">
        <pc:chgData name="dataprojector" userId="54bf8dbd-183f-41bb-a457-e270a2ce7e4f" providerId="ADAL" clId="{B92DB0C5-E091-3E41-8D67-AAD17FEC2D2F}" dt="2023-12-02T19:31:54.626" v="38" actId="113"/>
        <pc:sldMkLst>
          <pc:docMk/>
          <pc:sldMk cId="2767610732" sldId="11763"/>
        </pc:sldMkLst>
      </pc:sldChg>
      <pc:sldChg chg="modSp mod">
        <pc:chgData name="dataprojector" userId="54bf8dbd-183f-41bb-a457-e270a2ce7e4f" providerId="ADAL" clId="{B92DB0C5-E091-3E41-8D67-AAD17FEC2D2F}" dt="2023-12-02T19:30:09.115" v="25" actId="2711"/>
        <pc:sldMkLst>
          <pc:docMk/>
          <pc:sldMk cId="1666986069" sldId="11764"/>
        </pc:sldMkLst>
      </pc:sldChg>
      <pc:sldChg chg="modSp mod">
        <pc:chgData name="dataprojector" userId="54bf8dbd-183f-41bb-a457-e270a2ce7e4f" providerId="ADAL" clId="{B92DB0C5-E091-3E41-8D67-AAD17FEC2D2F}" dt="2023-12-02T19:28:04.578" v="14" actId="2711"/>
        <pc:sldMkLst>
          <pc:docMk/>
          <pc:sldMk cId="1859865699" sldId="11765"/>
        </pc:sldMkLst>
      </pc:sldChg>
    </pc:docChg>
  </pc:docChgLst>
  <pc:docChgLst>
    <pc:chgData name="Msgr. Trevor Murray" userId="d6564771-ca8b-4373-aa26-3cad18547140" providerId="ADAL" clId="{839FACAE-CB1C-444F-AE8C-71D851D8C983}"/>
    <pc:docChg chg="undo custSel addSld delSld modSld sldOrd">
      <pc:chgData name="Msgr. Trevor Murray" userId="d6564771-ca8b-4373-aa26-3cad18547140" providerId="ADAL" clId="{839FACAE-CB1C-444F-AE8C-71D851D8C983}" dt="2023-06-02T05:25:27.917" v="888" actId="207"/>
      <pc:docMkLst>
        <pc:docMk/>
      </pc:docMkLst>
      <pc:sldChg chg="del">
        <pc:chgData name="Msgr. Trevor Murray" userId="d6564771-ca8b-4373-aa26-3cad18547140" providerId="ADAL" clId="{839FACAE-CB1C-444F-AE8C-71D851D8C983}" dt="2023-05-30T04:20:49.214" v="202" actId="2696"/>
        <pc:sldMkLst>
          <pc:docMk/>
          <pc:sldMk cId="2317888874" sldId="257"/>
        </pc:sldMkLst>
      </pc:sldChg>
      <pc:sldChg chg="add">
        <pc:chgData name="Msgr. Trevor Murray" userId="d6564771-ca8b-4373-aa26-3cad18547140" providerId="ADAL" clId="{839FACAE-CB1C-444F-AE8C-71D851D8C983}" dt="2023-05-30T19:01:46.695" v="233"/>
        <pc:sldMkLst>
          <pc:docMk/>
          <pc:sldMk cId="4077906962" sldId="257"/>
        </pc:sldMkLst>
      </pc:sldChg>
      <pc:sldChg chg="del">
        <pc:chgData name="Msgr. Trevor Murray" userId="d6564771-ca8b-4373-aa26-3cad18547140" providerId="ADAL" clId="{839FACAE-CB1C-444F-AE8C-71D851D8C983}" dt="2023-05-30T04:01:55.831" v="104" actId="2696"/>
        <pc:sldMkLst>
          <pc:docMk/>
          <pc:sldMk cId="238800833" sldId="261"/>
        </pc:sldMkLst>
      </pc:sldChg>
      <pc:sldChg chg="add">
        <pc:chgData name="Msgr. Trevor Murray" userId="d6564771-ca8b-4373-aa26-3cad18547140" providerId="ADAL" clId="{839FACAE-CB1C-444F-AE8C-71D851D8C983}" dt="2023-05-30T19:01:46.695" v="233"/>
        <pc:sldMkLst>
          <pc:docMk/>
          <pc:sldMk cId="3420274662" sldId="261"/>
        </pc:sldMkLst>
      </pc:sldChg>
      <pc:sldChg chg="add">
        <pc:chgData name="Msgr. Trevor Murray" userId="d6564771-ca8b-4373-aa26-3cad18547140" providerId="ADAL" clId="{839FACAE-CB1C-444F-AE8C-71D851D8C983}" dt="2023-05-30T19:01:46.695" v="233"/>
        <pc:sldMkLst>
          <pc:docMk/>
          <pc:sldMk cId="3754930056" sldId="262"/>
        </pc:sldMkLst>
      </pc:sldChg>
      <pc:sldChg chg="del">
        <pc:chgData name="Msgr. Trevor Murray" userId="d6564771-ca8b-4373-aa26-3cad18547140" providerId="ADAL" clId="{839FACAE-CB1C-444F-AE8C-71D851D8C983}" dt="2023-05-30T04:01:56.332" v="105" actId="2696"/>
        <pc:sldMkLst>
          <pc:docMk/>
          <pc:sldMk cId="3812683284" sldId="262"/>
        </pc:sldMkLst>
      </pc:sldChg>
      <pc:sldChg chg="del">
        <pc:chgData name="Msgr. Trevor Murray" userId="d6564771-ca8b-4373-aa26-3cad18547140" providerId="ADAL" clId="{839FACAE-CB1C-444F-AE8C-71D851D8C983}" dt="2023-05-30T04:04:21.428" v="112" actId="2696"/>
        <pc:sldMkLst>
          <pc:docMk/>
          <pc:sldMk cId="2666527515" sldId="263"/>
        </pc:sldMkLst>
      </pc:sldChg>
      <pc:sldChg chg="add">
        <pc:chgData name="Msgr. Trevor Murray" userId="d6564771-ca8b-4373-aa26-3cad18547140" providerId="ADAL" clId="{839FACAE-CB1C-444F-AE8C-71D851D8C983}" dt="2023-05-30T19:01:46.695" v="233"/>
        <pc:sldMkLst>
          <pc:docMk/>
          <pc:sldMk cId="2365284024" sldId="265"/>
        </pc:sldMkLst>
      </pc:sldChg>
      <pc:sldChg chg="del">
        <pc:chgData name="Msgr. Trevor Murray" userId="d6564771-ca8b-4373-aa26-3cad18547140" providerId="ADAL" clId="{839FACAE-CB1C-444F-AE8C-71D851D8C983}" dt="2023-05-30T04:04:22.202" v="114" actId="2696"/>
        <pc:sldMkLst>
          <pc:docMk/>
          <pc:sldMk cId="2812445762" sldId="265"/>
        </pc:sldMkLst>
      </pc:sldChg>
      <pc:sldChg chg="add">
        <pc:chgData name="Msgr. Trevor Murray" userId="d6564771-ca8b-4373-aa26-3cad18547140" providerId="ADAL" clId="{839FACAE-CB1C-444F-AE8C-71D851D8C983}" dt="2023-05-30T19:01:46.695" v="233"/>
        <pc:sldMkLst>
          <pc:docMk/>
          <pc:sldMk cId="4059715342" sldId="266"/>
        </pc:sldMkLst>
      </pc:sldChg>
      <pc:sldChg chg="add">
        <pc:chgData name="Msgr. Trevor Murray" userId="d6564771-ca8b-4373-aa26-3cad18547140" providerId="ADAL" clId="{839FACAE-CB1C-444F-AE8C-71D851D8C983}" dt="2023-05-30T19:01:46.695" v="233"/>
        <pc:sldMkLst>
          <pc:docMk/>
          <pc:sldMk cId="522820046" sldId="267"/>
        </pc:sldMkLst>
      </pc:sldChg>
      <pc:sldChg chg="del">
        <pc:chgData name="Msgr. Trevor Murray" userId="d6564771-ca8b-4373-aa26-3cad18547140" providerId="ADAL" clId="{839FACAE-CB1C-444F-AE8C-71D851D8C983}" dt="2023-05-30T04:04:21.774" v="113" actId="2696"/>
        <pc:sldMkLst>
          <pc:docMk/>
          <pc:sldMk cId="762056963" sldId="267"/>
        </pc:sldMkLst>
      </pc:sldChg>
      <pc:sldChg chg="del">
        <pc:chgData name="Msgr. Trevor Murray" userId="d6564771-ca8b-4373-aa26-3cad18547140" providerId="ADAL" clId="{839FACAE-CB1C-444F-AE8C-71D851D8C983}" dt="2023-05-30T04:04:22.647" v="115" actId="2696"/>
        <pc:sldMkLst>
          <pc:docMk/>
          <pc:sldMk cId="1916862844" sldId="268"/>
        </pc:sldMkLst>
      </pc:sldChg>
      <pc:sldChg chg="del">
        <pc:chgData name="Msgr. Trevor Murray" userId="d6564771-ca8b-4373-aa26-3cad18547140" providerId="ADAL" clId="{839FACAE-CB1C-444F-AE8C-71D851D8C983}" dt="2023-05-30T19:01:51.702" v="236" actId="2696"/>
        <pc:sldMkLst>
          <pc:docMk/>
          <pc:sldMk cId="1093580856" sldId="269"/>
        </pc:sldMkLst>
      </pc:sldChg>
      <pc:sldChg chg="del">
        <pc:chgData name="Msgr. Trevor Murray" userId="d6564771-ca8b-4373-aa26-3cad18547140" providerId="ADAL" clId="{839FACAE-CB1C-444F-AE8C-71D851D8C983}" dt="2023-05-30T04:06:25.858" v="120" actId="2696"/>
        <pc:sldMkLst>
          <pc:docMk/>
          <pc:sldMk cId="400822874" sldId="270"/>
        </pc:sldMkLst>
      </pc:sldChg>
      <pc:sldChg chg="add">
        <pc:chgData name="Msgr. Trevor Murray" userId="d6564771-ca8b-4373-aa26-3cad18547140" providerId="ADAL" clId="{839FACAE-CB1C-444F-AE8C-71D851D8C983}" dt="2023-05-30T04:01:52.182" v="101"/>
        <pc:sldMkLst>
          <pc:docMk/>
          <pc:sldMk cId="3119896844" sldId="271"/>
        </pc:sldMkLst>
      </pc:sldChg>
      <pc:sldChg chg="del">
        <pc:chgData name="Msgr. Trevor Murray" userId="d6564771-ca8b-4373-aa26-3cad18547140" providerId="ADAL" clId="{839FACAE-CB1C-444F-AE8C-71D851D8C983}" dt="2023-05-30T19:01:50.931" v="234" actId="2696"/>
        <pc:sldMkLst>
          <pc:docMk/>
          <pc:sldMk cId="1063404783" sldId="274"/>
        </pc:sldMkLst>
      </pc:sldChg>
      <pc:sldChg chg="del">
        <pc:chgData name="Msgr. Trevor Murray" userId="d6564771-ca8b-4373-aa26-3cad18547140" providerId="ADAL" clId="{839FACAE-CB1C-444F-AE8C-71D851D8C983}" dt="2023-05-30T19:01:52.125" v="237" actId="2696"/>
        <pc:sldMkLst>
          <pc:docMk/>
          <pc:sldMk cId="54024638" sldId="275"/>
        </pc:sldMkLst>
      </pc:sldChg>
      <pc:sldChg chg="del">
        <pc:chgData name="Msgr. Trevor Murray" userId="d6564771-ca8b-4373-aa26-3cad18547140" providerId="ADAL" clId="{839FACAE-CB1C-444F-AE8C-71D851D8C983}" dt="2023-05-30T04:06:26.499" v="122" actId="2696"/>
        <pc:sldMkLst>
          <pc:docMk/>
          <pc:sldMk cId="1545286481" sldId="276"/>
        </pc:sldMkLst>
      </pc:sldChg>
      <pc:sldChg chg="del">
        <pc:chgData name="Msgr. Trevor Murray" userId="d6564771-ca8b-4373-aa26-3cad18547140" providerId="ADAL" clId="{839FACAE-CB1C-444F-AE8C-71D851D8C983}" dt="2023-05-30T04:06:28.508" v="126" actId="2696"/>
        <pc:sldMkLst>
          <pc:docMk/>
          <pc:sldMk cId="2217873951" sldId="277"/>
        </pc:sldMkLst>
      </pc:sldChg>
      <pc:sldChg chg="del">
        <pc:chgData name="Msgr. Trevor Murray" userId="d6564771-ca8b-4373-aa26-3cad18547140" providerId="ADAL" clId="{839FACAE-CB1C-444F-AE8C-71D851D8C983}" dt="2023-05-30T04:06:26.901" v="123" actId="2696"/>
        <pc:sldMkLst>
          <pc:docMk/>
          <pc:sldMk cId="356394138" sldId="278"/>
        </pc:sldMkLst>
      </pc:sldChg>
      <pc:sldChg chg="add">
        <pc:chgData name="Msgr. Trevor Murray" userId="d6564771-ca8b-4373-aa26-3cad18547140" providerId="ADAL" clId="{839FACAE-CB1C-444F-AE8C-71D851D8C983}" dt="2023-05-30T04:06:22.105" v="119"/>
        <pc:sldMkLst>
          <pc:docMk/>
          <pc:sldMk cId="1706225169" sldId="279"/>
        </pc:sldMkLst>
      </pc:sldChg>
      <pc:sldChg chg="add">
        <pc:chgData name="Msgr. Trevor Murray" userId="d6564771-ca8b-4373-aa26-3cad18547140" providerId="ADAL" clId="{839FACAE-CB1C-444F-AE8C-71D851D8C983}" dt="2023-05-30T04:06:22.105" v="119"/>
        <pc:sldMkLst>
          <pc:docMk/>
          <pc:sldMk cId="2158695968" sldId="282"/>
        </pc:sldMkLst>
      </pc:sldChg>
      <pc:sldChg chg="add">
        <pc:chgData name="Msgr. Trevor Murray" userId="d6564771-ca8b-4373-aa26-3cad18547140" providerId="ADAL" clId="{839FACAE-CB1C-444F-AE8C-71D851D8C983}" dt="2023-05-30T04:06:22.105" v="119"/>
        <pc:sldMkLst>
          <pc:docMk/>
          <pc:sldMk cId="3600823229" sldId="283"/>
        </pc:sldMkLst>
      </pc:sldChg>
      <pc:sldChg chg="add">
        <pc:chgData name="Msgr. Trevor Murray" userId="d6564771-ca8b-4373-aa26-3cad18547140" providerId="ADAL" clId="{839FACAE-CB1C-444F-AE8C-71D851D8C983}" dt="2023-05-30T04:06:22.105" v="119"/>
        <pc:sldMkLst>
          <pc:docMk/>
          <pc:sldMk cId="3222112159" sldId="284"/>
        </pc:sldMkLst>
      </pc:sldChg>
      <pc:sldChg chg="add">
        <pc:chgData name="Msgr. Trevor Murray" userId="d6564771-ca8b-4373-aa26-3cad18547140" providerId="ADAL" clId="{839FACAE-CB1C-444F-AE8C-71D851D8C983}" dt="2023-05-30T04:11:41.268" v="196"/>
        <pc:sldMkLst>
          <pc:docMk/>
          <pc:sldMk cId="0" sldId="459"/>
        </pc:sldMkLst>
      </pc:sldChg>
      <pc:sldChg chg="add">
        <pc:chgData name="Msgr. Trevor Murray" userId="d6564771-ca8b-4373-aa26-3cad18547140" providerId="ADAL" clId="{839FACAE-CB1C-444F-AE8C-71D851D8C983}" dt="2023-05-30T04:11:41.268" v="196"/>
        <pc:sldMkLst>
          <pc:docMk/>
          <pc:sldMk cId="0" sldId="460"/>
        </pc:sldMkLst>
      </pc:sldChg>
      <pc:sldChg chg="add">
        <pc:chgData name="Msgr. Trevor Murray" userId="d6564771-ca8b-4373-aa26-3cad18547140" providerId="ADAL" clId="{839FACAE-CB1C-444F-AE8C-71D851D8C983}" dt="2023-05-30T04:11:41.268" v="196"/>
        <pc:sldMkLst>
          <pc:docMk/>
          <pc:sldMk cId="0" sldId="461"/>
        </pc:sldMkLst>
      </pc:sldChg>
      <pc:sldChg chg="add">
        <pc:chgData name="Msgr. Trevor Murray" userId="d6564771-ca8b-4373-aa26-3cad18547140" providerId="ADAL" clId="{839FACAE-CB1C-444F-AE8C-71D851D8C983}" dt="2023-05-30T04:11:41.268" v="196"/>
        <pc:sldMkLst>
          <pc:docMk/>
          <pc:sldMk cId="0" sldId="464"/>
        </pc:sldMkLst>
      </pc:sldChg>
      <pc:sldChg chg="add">
        <pc:chgData name="Msgr. Trevor Murray" userId="d6564771-ca8b-4373-aa26-3cad18547140" providerId="ADAL" clId="{839FACAE-CB1C-444F-AE8C-71D851D8C983}" dt="2023-05-30T04:11:41.268" v="196"/>
        <pc:sldMkLst>
          <pc:docMk/>
          <pc:sldMk cId="0" sldId="465"/>
        </pc:sldMkLst>
      </pc:sldChg>
      <pc:sldChg chg="del">
        <pc:chgData name="Msgr. Trevor Murray" userId="d6564771-ca8b-4373-aa26-3cad18547140" providerId="ADAL" clId="{839FACAE-CB1C-444F-AE8C-71D851D8C983}" dt="2023-05-30T03:55:01.655" v="34" actId="2696"/>
        <pc:sldMkLst>
          <pc:docMk/>
          <pc:sldMk cId="0" sldId="6280"/>
        </pc:sldMkLst>
      </pc:sldChg>
      <pc:sldChg chg="add">
        <pc:chgData name="Msgr. Trevor Murray" userId="d6564771-ca8b-4373-aa26-3cad18547140" providerId="ADAL" clId="{839FACAE-CB1C-444F-AE8C-71D851D8C983}" dt="2023-05-30T04:11:41.268" v="196"/>
        <pc:sldMkLst>
          <pc:docMk/>
          <pc:sldMk cId="0" sldId="6684"/>
        </pc:sldMkLst>
      </pc:sldChg>
      <pc:sldChg chg="del">
        <pc:chgData name="Msgr. Trevor Murray" userId="d6564771-ca8b-4373-aa26-3cad18547140" providerId="ADAL" clId="{839FACAE-CB1C-444F-AE8C-71D851D8C983}" dt="2023-05-30T04:09:56.468" v="190" actId="2696"/>
        <pc:sldMkLst>
          <pc:docMk/>
          <pc:sldMk cId="812223345" sldId="7723"/>
        </pc:sldMkLst>
      </pc:sldChg>
      <pc:sldChg chg="del">
        <pc:chgData name="Msgr. Trevor Murray" userId="d6564771-ca8b-4373-aa26-3cad18547140" providerId="ADAL" clId="{839FACAE-CB1C-444F-AE8C-71D851D8C983}" dt="2023-05-30T04:09:56.897" v="191" actId="2696"/>
        <pc:sldMkLst>
          <pc:docMk/>
          <pc:sldMk cId="1629746263" sldId="7726"/>
        </pc:sldMkLst>
      </pc:sldChg>
      <pc:sldChg chg="del">
        <pc:chgData name="Msgr. Trevor Murray" userId="d6564771-ca8b-4373-aa26-3cad18547140" providerId="ADAL" clId="{839FACAE-CB1C-444F-AE8C-71D851D8C983}" dt="2023-05-30T04:09:57.641" v="192" actId="2696"/>
        <pc:sldMkLst>
          <pc:docMk/>
          <pc:sldMk cId="1439021616" sldId="9290"/>
        </pc:sldMkLst>
      </pc:sldChg>
      <pc:sldChg chg="add">
        <pc:chgData name="Msgr. Trevor Murray" userId="d6564771-ca8b-4373-aa26-3cad18547140" providerId="ADAL" clId="{839FACAE-CB1C-444F-AE8C-71D851D8C983}" dt="2023-05-30T04:11:41.268" v="196"/>
        <pc:sldMkLst>
          <pc:docMk/>
          <pc:sldMk cId="3872021534" sldId="9536"/>
        </pc:sldMkLst>
      </pc:sldChg>
      <pc:sldChg chg="addSp delSp modSp mod">
        <pc:chgData name="Msgr. Trevor Murray" userId="d6564771-ca8b-4373-aa26-3cad18547140" providerId="ADAL" clId="{839FACAE-CB1C-444F-AE8C-71D851D8C983}" dt="2023-05-30T04:07:50.586" v="133" actId="14100"/>
        <pc:sldMkLst>
          <pc:docMk/>
          <pc:sldMk cId="0" sldId="9972"/>
        </pc:sldMkLst>
      </pc:sldChg>
      <pc:sldChg chg="modSp mod">
        <pc:chgData name="Msgr. Trevor Murray" userId="d6564771-ca8b-4373-aa26-3cad18547140" providerId="ADAL" clId="{839FACAE-CB1C-444F-AE8C-71D851D8C983}" dt="2023-05-30T03:54:58.751" v="33" actId="20577"/>
        <pc:sldMkLst>
          <pc:docMk/>
          <pc:sldMk cId="2653934228" sldId="10102"/>
        </pc:sldMkLst>
      </pc:sldChg>
      <pc:sldChg chg="del">
        <pc:chgData name="Msgr. Trevor Murray" userId="d6564771-ca8b-4373-aa26-3cad18547140" providerId="ADAL" clId="{839FACAE-CB1C-444F-AE8C-71D851D8C983}" dt="2023-05-30T04:06:26.173" v="121" actId="2696"/>
        <pc:sldMkLst>
          <pc:docMk/>
          <pc:sldMk cId="3225217952" sldId="10108"/>
        </pc:sldMkLst>
      </pc:sldChg>
      <pc:sldChg chg="del">
        <pc:chgData name="Msgr. Trevor Murray" userId="d6564771-ca8b-4373-aa26-3cad18547140" providerId="ADAL" clId="{839FACAE-CB1C-444F-AE8C-71D851D8C983}" dt="2023-05-30T04:06:27.713" v="125" actId="2696"/>
        <pc:sldMkLst>
          <pc:docMk/>
          <pc:sldMk cId="2184052861" sldId="10109"/>
        </pc:sldMkLst>
      </pc:sldChg>
      <pc:sldChg chg="del">
        <pc:chgData name="Msgr. Trevor Murray" userId="d6564771-ca8b-4373-aa26-3cad18547140" providerId="ADAL" clId="{839FACAE-CB1C-444F-AE8C-71D851D8C983}" dt="2023-05-30T04:06:27.340" v="124" actId="2696"/>
        <pc:sldMkLst>
          <pc:docMk/>
          <pc:sldMk cId="2536622311" sldId="10145"/>
        </pc:sldMkLst>
      </pc:sldChg>
      <pc:sldChg chg="addSp delSp modSp mod setBg">
        <pc:chgData name="Msgr. Trevor Murray" userId="d6564771-ca8b-4373-aa26-3cad18547140" providerId="ADAL" clId="{839FACAE-CB1C-444F-AE8C-71D851D8C983}" dt="2023-05-30T03:57:23.858" v="43" actId="1076"/>
        <pc:sldMkLst>
          <pc:docMk/>
          <pc:sldMk cId="1732525460" sldId="10151"/>
        </pc:sldMkLst>
      </pc:sldChg>
      <pc:sldChg chg="del">
        <pc:chgData name="Msgr. Trevor Murray" userId="d6564771-ca8b-4373-aa26-3cad18547140" providerId="ADAL" clId="{839FACAE-CB1C-444F-AE8C-71D851D8C983}" dt="2023-05-30T03:57:40.721" v="48" actId="2696"/>
        <pc:sldMkLst>
          <pc:docMk/>
          <pc:sldMk cId="3253226553" sldId="10187"/>
        </pc:sldMkLst>
      </pc:sldChg>
      <pc:sldChg chg="del">
        <pc:chgData name="Msgr. Trevor Murray" userId="d6564771-ca8b-4373-aa26-3cad18547140" providerId="ADAL" clId="{839FACAE-CB1C-444F-AE8C-71D851D8C983}" dt="2023-05-30T03:57:49.083" v="51" actId="2696"/>
        <pc:sldMkLst>
          <pc:docMk/>
          <pc:sldMk cId="2549370076" sldId="10188"/>
        </pc:sldMkLst>
      </pc:sldChg>
      <pc:sldChg chg="del">
        <pc:chgData name="Msgr. Trevor Murray" userId="d6564771-ca8b-4373-aa26-3cad18547140" providerId="ADAL" clId="{839FACAE-CB1C-444F-AE8C-71D851D8C983}" dt="2023-05-30T03:59:25.840" v="64" actId="2696"/>
        <pc:sldMkLst>
          <pc:docMk/>
          <pc:sldMk cId="120152909" sldId="10190"/>
        </pc:sldMkLst>
      </pc:sldChg>
      <pc:sldChg chg="del">
        <pc:chgData name="Msgr. Trevor Murray" userId="d6564771-ca8b-4373-aa26-3cad18547140" providerId="ADAL" clId="{839FACAE-CB1C-444F-AE8C-71D851D8C983}" dt="2023-05-30T04:00:25.184" v="95" actId="2696"/>
        <pc:sldMkLst>
          <pc:docMk/>
          <pc:sldMk cId="1833519310" sldId="10191"/>
        </pc:sldMkLst>
      </pc:sldChg>
      <pc:sldChg chg="del">
        <pc:chgData name="Msgr. Trevor Murray" userId="d6564771-ca8b-4373-aa26-3cad18547140" providerId="ADAL" clId="{839FACAE-CB1C-444F-AE8C-71D851D8C983}" dt="2023-05-30T04:09:20.235" v="174" actId="2696"/>
        <pc:sldMkLst>
          <pc:docMk/>
          <pc:sldMk cId="69519287" sldId="10192"/>
        </pc:sldMkLst>
      </pc:sldChg>
      <pc:sldChg chg="del">
        <pc:chgData name="Msgr. Trevor Murray" userId="d6564771-ca8b-4373-aa26-3cad18547140" providerId="ADAL" clId="{839FACAE-CB1C-444F-AE8C-71D851D8C983}" dt="2023-05-30T04:09:24.790" v="176" actId="2696"/>
        <pc:sldMkLst>
          <pc:docMk/>
          <pc:sldMk cId="473098786" sldId="10193"/>
        </pc:sldMkLst>
      </pc:sldChg>
      <pc:sldChg chg="del">
        <pc:chgData name="Msgr. Trevor Murray" userId="d6564771-ca8b-4373-aa26-3cad18547140" providerId="ADAL" clId="{839FACAE-CB1C-444F-AE8C-71D851D8C983}" dt="2023-05-30T04:09:32.133" v="179" actId="2696"/>
        <pc:sldMkLst>
          <pc:docMk/>
          <pc:sldMk cId="2604116225" sldId="10194"/>
        </pc:sldMkLst>
      </pc:sldChg>
      <pc:sldChg chg="del">
        <pc:chgData name="Msgr. Trevor Murray" userId="d6564771-ca8b-4373-aa26-3cad18547140" providerId="ADAL" clId="{839FACAE-CB1C-444F-AE8C-71D851D8C983}" dt="2023-05-30T04:09:38.589" v="182" actId="2696"/>
        <pc:sldMkLst>
          <pc:docMk/>
          <pc:sldMk cId="2917182560" sldId="10195"/>
        </pc:sldMkLst>
      </pc:sldChg>
      <pc:sldChg chg="del">
        <pc:chgData name="Msgr. Trevor Murray" userId="d6564771-ca8b-4373-aa26-3cad18547140" providerId="ADAL" clId="{839FACAE-CB1C-444F-AE8C-71D851D8C983}" dt="2023-05-30T04:09:47.209" v="185" actId="2696"/>
        <pc:sldMkLst>
          <pc:docMk/>
          <pc:sldMk cId="3369180539" sldId="10196"/>
        </pc:sldMkLst>
      </pc:sldChg>
      <pc:sldChg chg="del">
        <pc:chgData name="Msgr. Trevor Murray" userId="d6564771-ca8b-4373-aa26-3cad18547140" providerId="ADAL" clId="{839FACAE-CB1C-444F-AE8C-71D851D8C983}" dt="2023-05-30T04:09:54.189" v="188" actId="2696"/>
        <pc:sldMkLst>
          <pc:docMk/>
          <pc:sldMk cId="1064300799" sldId="10197"/>
        </pc:sldMkLst>
      </pc:sldChg>
      <pc:sldChg chg="del">
        <pc:chgData name="Msgr. Trevor Murray" userId="d6564771-ca8b-4373-aa26-3cad18547140" providerId="ADAL" clId="{839FACAE-CB1C-444F-AE8C-71D851D8C983}" dt="2023-05-30T04:09:55.746" v="189" actId="2696"/>
        <pc:sldMkLst>
          <pc:docMk/>
          <pc:sldMk cId="2508926537" sldId="10198"/>
        </pc:sldMkLst>
      </pc:sldChg>
      <pc:sldChg chg="del">
        <pc:chgData name="Msgr. Trevor Murray" userId="d6564771-ca8b-4373-aa26-3cad18547140" providerId="ADAL" clId="{839FACAE-CB1C-444F-AE8C-71D851D8C983}" dt="2023-05-30T04:10:11.815" v="194" actId="2696"/>
        <pc:sldMkLst>
          <pc:docMk/>
          <pc:sldMk cId="3154186204" sldId="10199"/>
        </pc:sldMkLst>
      </pc:sldChg>
      <pc:sldChg chg="del">
        <pc:chgData name="Msgr. Trevor Murray" userId="d6564771-ca8b-4373-aa26-3cad18547140" providerId="ADAL" clId="{839FACAE-CB1C-444F-AE8C-71D851D8C983}" dt="2023-05-30T04:11:56.088" v="199" actId="2696"/>
        <pc:sldMkLst>
          <pc:docMk/>
          <pc:sldMk cId="2758921417" sldId="10200"/>
        </pc:sldMkLst>
      </pc:sldChg>
      <pc:sldChg chg="del">
        <pc:chgData name="Msgr. Trevor Murray" userId="d6564771-ca8b-4373-aa26-3cad18547140" providerId="ADAL" clId="{839FACAE-CB1C-444F-AE8C-71D851D8C983}" dt="2023-05-30T04:20:56.143" v="206" actId="2696"/>
        <pc:sldMkLst>
          <pc:docMk/>
          <pc:sldMk cId="757273690" sldId="10201"/>
        </pc:sldMkLst>
      </pc:sldChg>
      <pc:sldChg chg="del">
        <pc:chgData name="Msgr. Trevor Murray" userId="d6564771-ca8b-4373-aa26-3cad18547140" providerId="ADAL" clId="{839FACAE-CB1C-444F-AE8C-71D851D8C983}" dt="2023-05-30T04:21:11.416" v="211" actId="2696"/>
        <pc:sldMkLst>
          <pc:docMk/>
          <pc:sldMk cId="3064685112" sldId="10202"/>
        </pc:sldMkLst>
      </pc:sldChg>
      <pc:sldChg chg="del">
        <pc:chgData name="Msgr. Trevor Murray" userId="d6564771-ca8b-4373-aa26-3cad18547140" providerId="ADAL" clId="{839FACAE-CB1C-444F-AE8C-71D851D8C983}" dt="2023-05-30T04:21:16.632" v="214" actId="2696"/>
        <pc:sldMkLst>
          <pc:docMk/>
          <pc:sldMk cId="2729629639" sldId="10203"/>
        </pc:sldMkLst>
      </pc:sldChg>
      <pc:sldChg chg="del">
        <pc:chgData name="Msgr. Trevor Murray" userId="d6564771-ca8b-4373-aa26-3cad18547140" providerId="ADAL" clId="{839FACAE-CB1C-444F-AE8C-71D851D8C983}" dt="2023-05-30T04:21:24.591" v="217" actId="2696"/>
        <pc:sldMkLst>
          <pc:docMk/>
          <pc:sldMk cId="2607632118" sldId="10204"/>
        </pc:sldMkLst>
      </pc:sldChg>
      <pc:sldChg chg="del">
        <pc:chgData name="Msgr. Trevor Murray" userId="d6564771-ca8b-4373-aa26-3cad18547140" providerId="ADAL" clId="{839FACAE-CB1C-444F-AE8C-71D851D8C983}" dt="2023-05-30T04:21:37.560" v="220" actId="2696"/>
        <pc:sldMkLst>
          <pc:docMk/>
          <pc:sldMk cId="2396590131" sldId="10205"/>
        </pc:sldMkLst>
      </pc:sldChg>
      <pc:sldChg chg="del">
        <pc:chgData name="Msgr. Trevor Murray" userId="d6564771-ca8b-4373-aa26-3cad18547140" providerId="ADAL" clId="{839FACAE-CB1C-444F-AE8C-71D851D8C983}" dt="2023-05-30T04:21:44.500" v="223" actId="2696"/>
        <pc:sldMkLst>
          <pc:docMk/>
          <pc:sldMk cId="586558098" sldId="10206"/>
        </pc:sldMkLst>
      </pc:sldChg>
      <pc:sldChg chg="del">
        <pc:chgData name="Msgr. Trevor Murray" userId="d6564771-ca8b-4373-aa26-3cad18547140" providerId="ADAL" clId="{839FACAE-CB1C-444F-AE8C-71D851D8C983}" dt="2023-05-30T04:21:50.349" v="226" actId="2696"/>
        <pc:sldMkLst>
          <pc:docMk/>
          <pc:sldMk cId="3783228094" sldId="10207"/>
        </pc:sldMkLst>
      </pc:sldChg>
      <pc:sldChg chg="del">
        <pc:chgData name="Msgr. Trevor Murray" userId="d6564771-ca8b-4373-aa26-3cad18547140" providerId="ADAL" clId="{839FACAE-CB1C-444F-AE8C-71D851D8C983}" dt="2023-05-30T04:21:55.729" v="229" actId="2696"/>
        <pc:sldMkLst>
          <pc:docMk/>
          <pc:sldMk cId="4015747671" sldId="10208"/>
        </pc:sldMkLst>
      </pc:sldChg>
      <pc:sldChg chg="del">
        <pc:chgData name="Msgr. Trevor Murray" userId="d6564771-ca8b-4373-aa26-3cad18547140" providerId="ADAL" clId="{839FACAE-CB1C-444F-AE8C-71D851D8C983}" dt="2023-05-30T04:22:04.399" v="232" actId="2696"/>
        <pc:sldMkLst>
          <pc:docMk/>
          <pc:sldMk cId="1313298429" sldId="10209"/>
        </pc:sldMkLst>
      </pc:sldChg>
      <pc:sldChg chg="del">
        <pc:chgData name="Msgr. Trevor Murray" userId="d6564771-ca8b-4373-aa26-3cad18547140" providerId="ADAL" clId="{839FACAE-CB1C-444F-AE8C-71D851D8C983}" dt="2023-05-30T19:02:08.081" v="243" actId="2696"/>
        <pc:sldMkLst>
          <pc:docMk/>
          <pc:sldMk cId="3370688202" sldId="10210"/>
        </pc:sldMkLst>
      </pc:sldChg>
      <pc:sldChg chg="del">
        <pc:chgData name="Msgr. Trevor Murray" userId="d6564771-ca8b-4373-aa26-3cad18547140" providerId="ADAL" clId="{839FACAE-CB1C-444F-AE8C-71D851D8C983}" dt="2023-05-30T19:02:14.115" v="246" actId="2696"/>
        <pc:sldMkLst>
          <pc:docMk/>
          <pc:sldMk cId="2933423673" sldId="10211"/>
        </pc:sldMkLst>
      </pc:sldChg>
      <pc:sldChg chg="del">
        <pc:chgData name="Msgr. Trevor Murray" userId="d6564771-ca8b-4373-aa26-3cad18547140" providerId="ADAL" clId="{839FACAE-CB1C-444F-AE8C-71D851D8C983}" dt="2023-05-30T19:02:28.107" v="251" actId="2696"/>
        <pc:sldMkLst>
          <pc:docMk/>
          <pc:sldMk cId="714740313" sldId="10212"/>
        </pc:sldMkLst>
      </pc:sldChg>
      <pc:sldChg chg="del">
        <pc:chgData name="Msgr. Trevor Murray" userId="d6564771-ca8b-4373-aa26-3cad18547140" providerId="ADAL" clId="{839FACAE-CB1C-444F-AE8C-71D851D8C983}" dt="2023-05-30T19:02:33.787" v="254" actId="2696"/>
        <pc:sldMkLst>
          <pc:docMk/>
          <pc:sldMk cId="3627277829" sldId="10213"/>
        </pc:sldMkLst>
      </pc:sldChg>
      <pc:sldChg chg="del">
        <pc:chgData name="Msgr. Trevor Murray" userId="d6564771-ca8b-4373-aa26-3cad18547140" providerId="ADAL" clId="{839FACAE-CB1C-444F-AE8C-71D851D8C983}" dt="2023-05-30T04:01:55.095" v="102" actId="2696"/>
        <pc:sldMkLst>
          <pc:docMk/>
          <pc:sldMk cId="0" sldId="10214"/>
        </pc:sldMkLst>
      </pc:sldChg>
      <pc:sldChg chg="del">
        <pc:chgData name="Msgr. Trevor Murray" userId="d6564771-ca8b-4373-aa26-3cad18547140" providerId="ADAL" clId="{839FACAE-CB1C-444F-AE8C-71D851D8C983}" dt="2023-05-30T04:01:55.466" v="103" actId="2696"/>
        <pc:sldMkLst>
          <pc:docMk/>
          <pc:sldMk cId="3206995889" sldId="10215"/>
        </pc:sldMkLst>
      </pc:sldChg>
      <pc:sldChg chg="del">
        <pc:chgData name="Msgr. Trevor Murray" userId="d6564771-ca8b-4373-aa26-3cad18547140" providerId="ADAL" clId="{839FACAE-CB1C-444F-AE8C-71D851D8C983}" dt="2023-05-30T04:04:21.115" v="111" actId="2696"/>
        <pc:sldMkLst>
          <pc:docMk/>
          <pc:sldMk cId="1895410610" sldId="10216"/>
        </pc:sldMkLst>
      </pc:sldChg>
      <pc:sldChg chg="del">
        <pc:chgData name="Msgr. Trevor Murray" userId="d6564771-ca8b-4373-aa26-3cad18547140" providerId="ADAL" clId="{839FACAE-CB1C-444F-AE8C-71D851D8C983}" dt="2023-05-30T04:20:48.882" v="201" actId="2696"/>
        <pc:sldMkLst>
          <pc:docMk/>
          <pc:sldMk cId="3777833170" sldId="10217"/>
        </pc:sldMkLst>
      </pc:sldChg>
      <pc:sldChg chg="del">
        <pc:chgData name="Msgr. Trevor Murray" userId="d6564771-ca8b-4373-aa26-3cad18547140" providerId="ADAL" clId="{839FACAE-CB1C-444F-AE8C-71D851D8C983}" dt="2023-05-30T04:20:49.744" v="203" actId="2696"/>
        <pc:sldMkLst>
          <pc:docMk/>
          <pc:sldMk cId="4009558594" sldId="10218"/>
        </pc:sldMkLst>
      </pc:sldChg>
      <pc:sldChg chg="del">
        <pc:chgData name="Msgr. Trevor Murray" userId="d6564771-ca8b-4373-aa26-3cad18547140" providerId="ADAL" clId="{839FACAE-CB1C-444F-AE8C-71D851D8C983}" dt="2023-05-30T19:01:51.344" v="235" actId="2696"/>
        <pc:sldMkLst>
          <pc:docMk/>
          <pc:sldMk cId="3914383640" sldId="10219"/>
        </pc:sldMkLst>
      </pc:sldChg>
      <pc:sldChg chg="del">
        <pc:chgData name="Msgr. Trevor Murray" userId="d6564771-ca8b-4373-aa26-3cad18547140" providerId="ADAL" clId="{839FACAE-CB1C-444F-AE8C-71D851D8C983}" dt="2023-05-30T19:01:52.801" v="238" actId="2696"/>
        <pc:sldMkLst>
          <pc:docMk/>
          <pc:sldMk cId="531265807" sldId="10220"/>
        </pc:sldMkLst>
      </pc:sldChg>
      <pc:sldChg chg="del">
        <pc:chgData name="Msgr. Trevor Murray" userId="d6564771-ca8b-4373-aa26-3cad18547140" providerId="ADAL" clId="{839FACAE-CB1C-444F-AE8C-71D851D8C983}" dt="2023-05-30T04:05:20.178" v="117" actId="2696"/>
        <pc:sldMkLst>
          <pc:docMk/>
          <pc:sldMk cId="614063417" sldId="10221"/>
        </pc:sldMkLst>
      </pc:sldChg>
      <pc:sldChg chg="del">
        <pc:chgData name="Msgr. Trevor Murray" userId="d6564771-ca8b-4373-aa26-3cad18547140" providerId="ADAL" clId="{839FACAE-CB1C-444F-AE8C-71D851D8C983}" dt="2023-05-30T04:05:20.747" v="118" actId="2696"/>
        <pc:sldMkLst>
          <pc:docMk/>
          <pc:sldMk cId="234913895" sldId="10222"/>
        </pc:sldMkLst>
      </pc:sldChg>
      <pc:sldChg chg="del">
        <pc:chgData name="Msgr. Trevor Murray" userId="d6564771-ca8b-4373-aa26-3cad18547140" providerId="ADAL" clId="{839FACAE-CB1C-444F-AE8C-71D851D8C983}" dt="2023-05-30T19:02:16.033" v="247" actId="2696"/>
        <pc:sldMkLst>
          <pc:docMk/>
          <pc:sldMk cId="107960094" sldId="10223"/>
        </pc:sldMkLst>
      </pc:sldChg>
      <pc:sldChg chg="addSp delSp modSp mod">
        <pc:chgData name="Msgr. Trevor Murray" userId="d6564771-ca8b-4373-aa26-3cad18547140" providerId="ADAL" clId="{839FACAE-CB1C-444F-AE8C-71D851D8C983}" dt="2023-06-01T22:58:21.398" v="776" actId="1076"/>
        <pc:sldMkLst>
          <pc:docMk/>
          <pc:sldMk cId="3235631835" sldId="10225"/>
        </pc:sldMkLst>
      </pc:sldChg>
      <pc:sldChg chg="del">
        <pc:chgData name="Msgr. Trevor Murray" userId="d6564771-ca8b-4373-aa26-3cad18547140" providerId="ADAL" clId="{839FACAE-CB1C-444F-AE8C-71D851D8C983}" dt="2023-05-30T03:57:55.596" v="55" actId="2696"/>
        <pc:sldMkLst>
          <pc:docMk/>
          <pc:sldMk cId="3229078618" sldId="10227"/>
        </pc:sldMkLst>
      </pc:sldChg>
      <pc:sldChg chg="del">
        <pc:chgData name="Msgr. Trevor Murray" userId="d6564771-ca8b-4373-aa26-3cad18547140" providerId="ADAL" clId="{839FACAE-CB1C-444F-AE8C-71D851D8C983}" dt="2023-05-30T03:57:50.099" v="52" actId="2696"/>
        <pc:sldMkLst>
          <pc:docMk/>
          <pc:sldMk cId="3176341936" sldId="10228"/>
        </pc:sldMkLst>
      </pc:sldChg>
      <pc:sldChg chg="del">
        <pc:chgData name="Msgr. Trevor Murray" userId="d6564771-ca8b-4373-aa26-3cad18547140" providerId="ADAL" clId="{839FACAE-CB1C-444F-AE8C-71D851D8C983}" dt="2023-05-30T03:57:51.511" v="53" actId="2696"/>
        <pc:sldMkLst>
          <pc:docMk/>
          <pc:sldMk cId="4160961915" sldId="10229"/>
        </pc:sldMkLst>
      </pc:sldChg>
      <pc:sldChg chg="del">
        <pc:chgData name="Msgr. Trevor Murray" userId="d6564771-ca8b-4373-aa26-3cad18547140" providerId="ADAL" clId="{839FACAE-CB1C-444F-AE8C-71D851D8C983}" dt="2023-05-30T03:57:51.935" v="54" actId="2696"/>
        <pc:sldMkLst>
          <pc:docMk/>
          <pc:sldMk cId="3760410029" sldId="10230"/>
        </pc:sldMkLst>
      </pc:sldChg>
      <pc:sldChg chg="addSp delSp modSp mod">
        <pc:chgData name="Msgr. Trevor Murray" userId="d6564771-ca8b-4373-aa26-3cad18547140" providerId="ADAL" clId="{839FACAE-CB1C-444F-AE8C-71D851D8C983}" dt="2023-05-30T19:04:45.521" v="271" actId="962"/>
        <pc:sldMkLst>
          <pc:docMk/>
          <pc:sldMk cId="3584099898" sldId="10231"/>
        </pc:sldMkLst>
      </pc:sldChg>
      <pc:sldChg chg="add ord">
        <pc:chgData name="Msgr. Trevor Murray" userId="d6564771-ca8b-4373-aa26-3cad18547140" providerId="ADAL" clId="{839FACAE-CB1C-444F-AE8C-71D851D8C983}" dt="2023-05-30T03:57:38.935" v="47" actId="20578"/>
        <pc:sldMkLst>
          <pc:docMk/>
          <pc:sldMk cId="1506855845" sldId="10232"/>
        </pc:sldMkLst>
      </pc:sldChg>
      <pc:sldChg chg="add ord">
        <pc:chgData name="Msgr. Trevor Murray" userId="d6564771-ca8b-4373-aa26-3cad18547140" providerId="ADAL" clId="{839FACAE-CB1C-444F-AE8C-71D851D8C983}" dt="2023-05-30T03:57:48.123" v="50" actId="20578"/>
        <pc:sldMkLst>
          <pc:docMk/>
          <pc:sldMk cId="3619478828" sldId="10233"/>
        </pc:sldMkLst>
      </pc:sldChg>
      <pc:sldChg chg="add">
        <pc:chgData name="Msgr. Trevor Murray" userId="d6564771-ca8b-4373-aa26-3cad18547140" providerId="ADAL" clId="{839FACAE-CB1C-444F-AE8C-71D851D8C983}" dt="2023-05-30T03:58:00.350" v="56" actId="2890"/>
        <pc:sldMkLst>
          <pc:docMk/>
          <pc:sldMk cId="1398621459" sldId="10234"/>
        </pc:sldMkLst>
      </pc:sldChg>
      <pc:sldChg chg="add">
        <pc:chgData name="Msgr. Trevor Murray" userId="d6564771-ca8b-4373-aa26-3cad18547140" providerId="ADAL" clId="{839FACAE-CB1C-444F-AE8C-71D851D8C983}" dt="2023-05-30T03:58:44.974" v="57"/>
        <pc:sldMkLst>
          <pc:docMk/>
          <pc:sldMk cId="1538112789" sldId="10305"/>
        </pc:sldMkLst>
      </pc:sldChg>
      <pc:sldChg chg="add ord">
        <pc:chgData name="Msgr. Trevor Murray" userId="d6564771-ca8b-4373-aa26-3cad18547140" providerId="ADAL" clId="{839FACAE-CB1C-444F-AE8C-71D851D8C983}" dt="2023-05-30T03:59:24.295" v="63" actId="20578"/>
        <pc:sldMkLst>
          <pc:docMk/>
          <pc:sldMk cId="1094259094" sldId="10306"/>
        </pc:sldMkLst>
      </pc:sldChg>
      <pc:sldChg chg="add ord">
        <pc:chgData name="Msgr. Trevor Murray" userId="d6564771-ca8b-4373-aa26-3cad18547140" providerId="ADAL" clId="{839FACAE-CB1C-444F-AE8C-71D851D8C983}" dt="2023-05-30T04:00:23.426" v="94" actId="20578"/>
        <pc:sldMkLst>
          <pc:docMk/>
          <pc:sldMk cId="3615313973" sldId="10307"/>
        </pc:sldMkLst>
      </pc:sldChg>
      <pc:sldChg chg="add ord">
        <pc:chgData name="Msgr. Trevor Murray" userId="d6564771-ca8b-4373-aa26-3cad18547140" providerId="ADAL" clId="{839FACAE-CB1C-444F-AE8C-71D851D8C983}" dt="2023-05-30T04:09:23.696" v="175" actId="20578"/>
        <pc:sldMkLst>
          <pc:docMk/>
          <pc:sldMk cId="691748456" sldId="10308"/>
        </pc:sldMkLst>
      </pc:sldChg>
      <pc:sldChg chg="modSp add mod">
        <pc:chgData name="Msgr. Trevor Murray" userId="d6564771-ca8b-4373-aa26-3cad18547140" providerId="ADAL" clId="{839FACAE-CB1C-444F-AE8C-71D851D8C983}" dt="2023-05-30T04:03:04.188" v="108" actId="255"/>
        <pc:sldMkLst>
          <pc:docMk/>
          <pc:sldMk cId="0" sldId="10309"/>
        </pc:sldMkLst>
      </pc:sldChg>
      <pc:sldChg chg="add">
        <pc:chgData name="Msgr. Trevor Murray" userId="d6564771-ca8b-4373-aa26-3cad18547140" providerId="ADAL" clId="{839FACAE-CB1C-444F-AE8C-71D851D8C983}" dt="2023-05-30T04:01:52.182" v="101"/>
        <pc:sldMkLst>
          <pc:docMk/>
          <pc:sldMk cId="0" sldId="10310"/>
        </pc:sldMkLst>
      </pc:sldChg>
      <pc:sldChg chg="add modTransition">
        <pc:chgData name="Msgr. Trevor Murray" userId="d6564771-ca8b-4373-aa26-3cad18547140" providerId="ADAL" clId="{839FACAE-CB1C-444F-AE8C-71D851D8C983}" dt="2023-05-30T04:04:18.126" v="109"/>
        <pc:sldMkLst>
          <pc:docMk/>
          <pc:sldMk cId="0" sldId="10311"/>
        </pc:sldMkLst>
      </pc:sldChg>
      <pc:sldChg chg="add modTransition">
        <pc:chgData name="Msgr. Trevor Murray" userId="d6564771-ca8b-4373-aa26-3cad18547140" providerId="ADAL" clId="{839FACAE-CB1C-444F-AE8C-71D851D8C983}" dt="2023-05-30T04:04:18.126" v="109"/>
        <pc:sldMkLst>
          <pc:docMk/>
          <pc:sldMk cId="3302867192" sldId="10312"/>
        </pc:sldMkLst>
      </pc:sldChg>
      <pc:sldChg chg="add modTransition">
        <pc:chgData name="Msgr. Trevor Murray" userId="d6564771-ca8b-4373-aa26-3cad18547140" providerId="ADAL" clId="{839FACAE-CB1C-444F-AE8C-71D851D8C983}" dt="2023-05-30T04:04:18.126" v="109"/>
        <pc:sldMkLst>
          <pc:docMk/>
          <pc:sldMk cId="1496064620" sldId="10313"/>
        </pc:sldMkLst>
      </pc:sldChg>
      <pc:sldChg chg="add modTransition">
        <pc:chgData name="Msgr. Trevor Murray" userId="d6564771-ca8b-4373-aa26-3cad18547140" providerId="ADAL" clId="{839FACAE-CB1C-444F-AE8C-71D851D8C983}" dt="2023-05-30T04:05:17.040" v="116"/>
        <pc:sldMkLst>
          <pc:docMk/>
          <pc:sldMk cId="0" sldId="10314"/>
        </pc:sldMkLst>
      </pc:sldChg>
      <pc:sldChg chg="add modTransition">
        <pc:chgData name="Msgr. Trevor Murray" userId="d6564771-ca8b-4373-aa26-3cad18547140" providerId="ADAL" clId="{839FACAE-CB1C-444F-AE8C-71D851D8C983}" dt="2023-05-30T04:05:17.040" v="116"/>
        <pc:sldMkLst>
          <pc:docMk/>
          <pc:sldMk cId="0" sldId="10315"/>
        </pc:sldMkLst>
      </pc:sldChg>
      <pc:sldChg chg="add">
        <pc:chgData name="Msgr. Trevor Murray" userId="d6564771-ca8b-4373-aa26-3cad18547140" providerId="ADAL" clId="{839FACAE-CB1C-444F-AE8C-71D851D8C983}" dt="2023-05-30T04:06:22.105" v="119"/>
        <pc:sldMkLst>
          <pc:docMk/>
          <pc:sldMk cId="1019898570" sldId="10316"/>
        </pc:sldMkLst>
      </pc:sldChg>
      <pc:sldChg chg="add">
        <pc:chgData name="Msgr. Trevor Murray" userId="d6564771-ca8b-4373-aa26-3cad18547140" providerId="ADAL" clId="{839FACAE-CB1C-444F-AE8C-71D851D8C983}" dt="2023-05-30T04:06:22.105" v="119"/>
        <pc:sldMkLst>
          <pc:docMk/>
          <pc:sldMk cId="2712993623" sldId="10317"/>
        </pc:sldMkLst>
      </pc:sldChg>
      <pc:sldChg chg="add">
        <pc:chgData name="Msgr. Trevor Murray" userId="d6564771-ca8b-4373-aa26-3cad18547140" providerId="ADAL" clId="{839FACAE-CB1C-444F-AE8C-71D851D8C983}" dt="2023-05-30T04:06:22.105" v="119"/>
        <pc:sldMkLst>
          <pc:docMk/>
          <pc:sldMk cId="3805103072" sldId="10318"/>
        </pc:sldMkLst>
      </pc:sldChg>
      <pc:sldChg chg="addSp delSp modSp add del mod ord">
        <pc:chgData name="Msgr. Trevor Murray" userId="d6564771-ca8b-4373-aa26-3cad18547140" providerId="ADAL" clId="{839FACAE-CB1C-444F-AE8C-71D851D8C983}" dt="2023-05-30T04:09:15.302" v="173" actId="20578"/>
        <pc:sldMkLst>
          <pc:docMk/>
          <pc:sldMk cId="433743243" sldId="10319"/>
        </pc:sldMkLst>
      </pc:sldChg>
      <pc:sldChg chg="add ord">
        <pc:chgData name="Msgr. Trevor Murray" userId="d6564771-ca8b-4373-aa26-3cad18547140" providerId="ADAL" clId="{839FACAE-CB1C-444F-AE8C-71D851D8C983}" dt="2023-05-30T04:09:31.049" v="178" actId="20578"/>
        <pc:sldMkLst>
          <pc:docMk/>
          <pc:sldMk cId="359988478" sldId="10320"/>
        </pc:sldMkLst>
      </pc:sldChg>
      <pc:sldChg chg="add ord">
        <pc:chgData name="Msgr. Trevor Murray" userId="d6564771-ca8b-4373-aa26-3cad18547140" providerId="ADAL" clId="{839FACAE-CB1C-444F-AE8C-71D851D8C983}" dt="2023-05-30T04:09:37.297" v="181" actId="20578"/>
        <pc:sldMkLst>
          <pc:docMk/>
          <pc:sldMk cId="2531167599" sldId="10321"/>
        </pc:sldMkLst>
      </pc:sldChg>
      <pc:sldChg chg="add ord">
        <pc:chgData name="Msgr. Trevor Murray" userId="d6564771-ca8b-4373-aa26-3cad18547140" providerId="ADAL" clId="{839FACAE-CB1C-444F-AE8C-71D851D8C983}" dt="2023-05-30T04:09:46.037" v="184" actId="20578"/>
        <pc:sldMkLst>
          <pc:docMk/>
          <pc:sldMk cId="1694319681" sldId="10322"/>
        </pc:sldMkLst>
      </pc:sldChg>
      <pc:sldChg chg="add ord">
        <pc:chgData name="Msgr. Trevor Murray" userId="d6564771-ca8b-4373-aa26-3cad18547140" providerId="ADAL" clId="{839FACAE-CB1C-444F-AE8C-71D851D8C983}" dt="2023-05-30T04:09:53.225" v="187" actId="20578"/>
        <pc:sldMkLst>
          <pc:docMk/>
          <pc:sldMk cId="689946960" sldId="10323"/>
        </pc:sldMkLst>
      </pc:sldChg>
      <pc:sldChg chg="add">
        <pc:chgData name="Msgr. Trevor Murray" userId="d6564771-ca8b-4373-aa26-3cad18547140" providerId="ADAL" clId="{839FACAE-CB1C-444F-AE8C-71D851D8C983}" dt="2023-05-30T04:10:09.623" v="193" actId="2890"/>
        <pc:sldMkLst>
          <pc:docMk/>
          <pc:sldMk cId="1560771042" sldId="10324"/>
        </pc:sldMkLst>
      </pc:sldChg>
      <pc:sldChg chg="add">
        <pc:chgData name="Msgr. Trevor Murray" userId="d6564771-ca8b-4373-aa26-3cad18547140" providerId="ADAL" clId="{839FACAE-CB1C-444F-AE8C-71D851D8C983}" dt="2023-05-30T04:11:38.223" v="195" actId="2890"/>
        <pc:sldMkLst>
          <pc:docMk/>
          <pc:sldMk cId="1266912115" sldId="10325"/>
        </pc:sldMkLst>
      </pc:sldChg>
      <pc:sldChg chg="add ord">
        <pc:chgData name="Msgr. Trevor Murray" userId="d6564771-ca8b-4373-aa26-3cad18547140" providerId="ADAL" clId="{839FACAE-CB1C-444F-AE8C-71D851D8C983}" dt="2023-05-30T04:11:50.675" v="198" actId="20578"/>
        <pc:sldMkLst>
          <pc:docMk/>
          <pc:sldMk cId="99744805" sldId="10326"/>
        </pc:sldMkLst>
      </pc:sldChg>
      <pc:sldChg chg="add">
        <pc:chgData name="Msgr. Trevor Murray" userId="d6564771-ca8b-4373-aa26-3cad18547140" providerId="ADAL" clId="{839FACAE-CB1C-444F-AE8C-71D851D8C983}" dt="2023-05-30T04:20:45.995" v="200"/>
        <pc:sldMkLst>
          <pc:docMk/>
          <pc:sldMk cId="1801828337" sldId="10327"/>
        </pc:sldMkLst>
      </pc:sldChg>
      <pc:sldChg chg="add">
        <pc:chgData name="Msgr. Trevor Murray" userId="d6564771-ca8b-4373-aa26-3cad18547140" providerId="ADAL" clId="{839FACAE-CB1C-444F-AE8C-71D851D8C983}" dt="2023-05-30T04:20:45.995" v="200"/>
        <pc:sldMkLst>
          <pc:docMk/>
          <pc:sldMk cId="3189843560" sldId="10328"/>
        </pc:sldMkLst>
      </pc:sldChg>
      <pc:sldChg chg="add ord">
        <pc:chgData name="Msgr. Trevor Murray" userId="d6564771-ca8b-4373-aa26-3cad18547140" providerId="ADAL" clId="{839FACAE-CB1C-444F-AE8C-71D851D8C983}" dt="2023-05-30T04:20:55.280" v="205" actId="20578"/>
        <pc:sldMkLst>
          <pc:docMk/>
          <pc:sldMk cId="77262446" sldId="10329"/>
        </pc:sldMkLst>
      </pc:sldChg>
      <pc:sldChg chg="add ord">
        <pc:chgData name="Msgr. Trevor Murray" userId="d6564771-ca8b-4373-aa26-3cad18547140" providerId="ADAL" clId="{839FACAE-CB1C-444F-AE8C-71D851D8C983}" dt="2023-05-30T04:21:09.942" v="210" actId="20578"/>
        <pc:sldMkLst>
          <pc:docMk/>
          <pc:sldMk cId="2294083864" sldId="10330"/>
        </pc:sldMkLst>
      </pc:sldChg>
      <pc:sldChg chg="add ord">
        <pc:chgData name="Msgr. Trevor Murray" userId="d6564771-ca8b-4373-aa26-3cad18547140" providerId="ADAL" clId="{839FACAE-CB1C-444F-AE8C-71D851D8C983}" dt="2023-05-30T04:21:15.710" v="213" actId="20578"/>
        <pc:sldMkLst>
          <pc:docMk/>
          <pc:sldMk cId="1661113584" sldId="10331"/>
        </pc:sldMkLst>
      </pc:sldChg>
      <pc:sldChg chg="add ord">
        <pc:chgData name="Msgr. Trevor Murray" userId="d6564771-ca8b-4373-aa26-3cad18547140" providerId="ADAL" clId="{839FACAE-CB1C-444F-AE8C-71D851D8C983}" dt="2023-05-30T04:21:23.643" v="216" actId="20578"/>
        <pc:sldMkLst>
          <pc:docMk/>
          <pc:sldMk cId="314151708" sldId="10332"/>
        </pc:sldMkLst>
      </pc:sldChg>
      <pc:sldChg chg="add ord">
        <pc:chgData name="Msgr. Trevor Murray" userId="d6564771-ca8b-4373-aa26-3cad18547140" providerId="ADAL" clId="{839FACAE-CB1C-444F-AE8C-71D851D8C983}" dt="2023-05-30T04:21:36.200" v="219" actId="20578"/>
        <pc:sldMkLst>
          <pc:docMk/>
          <pc:sldMk cId="1364837536" sldId="10333"/>
        </pc:sldMkLst>
      </pc:sldChg>
      <pc:sldChg chg="add ord">
        <pc:chgData name="Msgr. Trevor Murray" userId="d6564771-ca8b-4373-aa26-3cad18547140" providerId="ADAL" clId="{839FACAE-CB1C-444F-AE8C-71D851D8C983}" dt="2023-05-30T04:21:43.287" v="222" actId="20578"/>
        <pc:sldMkLst>
          <pc:docMk/>
          <pc:sldMk cId="3422230954" sldId="10334"/>
        </pc:sldMkLst>
      </pc:sldChg>
      <pc:sldChg chg="add ord">
        <pc:chgData name="Msgr. Trevor Murray" userId="d6564771-ca8b-4373-aa26-3cad18547140" providerId="ADAL" clId="{839FACAE-CB1C-444F-AE8C-71D851D8C983}" dt="2023-05-30T04:21:49.529" v="225" actId="20578"/>
        <pc:sldMkLst>
          <pc:docMk/>
          <pc:sldMk cId="712151549" sldId="10335"/>
        </pc:sldMkLst>
      </pc:sldChg>
      <pc:sldChg chg="add ord">
        <pc:chgData name="Msgr. Trevor Murray" userId="d6564771-ca8b-4373-aa26-3cad18547140" providerId="ADAL" clId="{839FACAE-CB1C-444F-AE8C-71D851D8C983}" dt="2023-05-30T04:21:54.977" v="228" actId="20578"/>
        <pc:sldMkLst>
          <pc:docMk/>
          <pc:sldMk cId="1933487385" sldId="10336"/>
        </pc:sldMkLst>
      </pc:sldChg>
      <pc:sldChg chg="add ord">
        <pc:chgData name="Msgr. Trevor Murray" userId="d6564771-ca8b-4373-aa26-3cad18547140" providerId="ADAL" clId="{839FACAE-CB1C-444F-AE8C-71D851D8C983}" dt="2023-05-30T04:22:03.416" v="231" actId="20578"/>
        <pc:sldMkLst>
          <pc:docMk/>
          <pc:sldMk cId="4128994130" sldId="10337"/>
        </pc:sldMkLst>
      </pc:sldChg>
      <pc:sldChg chg="add">
        <pc:chgData name="Msgr. Trevor Murray" userId="d6564771-ca8b-4373-aa26-3cad18547140" providerId="ADAL" clId="{839FACAE-CB1C-444F-AE8C-71D851D8C983}" dt="2023-05-30T19:01:46.695" v="233"/>
        <pc:sldMkLst>
          <pc:docMk/>
          <pc:sldMk cId="46562627" sldId="10338"/>
        </pc:sldMkLst>
      </pc:sldChg>
      <pc:sldChg chg="add">
        <pc:chgData name="Msgr. Trevor Murray" userId="d6564771-ca8b-4373-aa26-3cad18547140" providerId="ADAL" clId="{839FACAE-CB1C-444F-AE8C-71D851D8C983}" dt="2023-05-30T19:01:46.695" v="233"/>
        <pc:sldMkLst>
          <pc:docMk/>
          <pc:sldMk cId="1383177348" sldId="10339"/>
        </pc:sldMkLst>
      </pc:sldChg>
      <pc:sldChg chg="add ord">
        <pc:chgData name="Msgr. Trevor Murray" userId="d6564771-ca8b-4373-aa26-3cad18547140" providerId="ADAL" clId="{839FACAE-CB1C-444F-AE8C-71D851D8C983}" dt="2023-05-30T19:02:06.364" v="242" actId="20578"/>
        <pc:sldMkLst>
          <pc:docMk/>
          <pc:sldMk cId="1080910939" sldId="10340"/>
        </pc:sldMkLst>
      </pc:sldChg>
      <pc:sldChg chg="add ord">
        <pc:chgData name="Msgr. Trevor Murray" userId="d6564771-ca8b-4373-aa26-3cad18547140" providerId="ADAL" clId="{839FACAE-CB1C-444F-AE8C-71D851D8C983}" dt="2023-05-30T19:02:12.898" v="245" actId="20578"/>
        <pc:sldMkLst>
          <pc:docMk/>
          <pc:sldMk cId="2532754865" sldId="10341"/>
        </pc:sldMkLst>
      </pc:sldChg>
      <pc:sldChg chg="add ord">
        <pc:chgData name="Msgr. Trevor Murray" userId="d6564771-ca8b-4373-aa26-3cad18547140" providerId="ADAL" clId="{839FACAE-CB1C-444F-AE8C-71D851D8C983}" dt="2023-05-30T19:02:26.819" v="250" actId="20578"/>
        <pc:sldMkLst>
          <pc:docMk/>
          <pc:sldMk cId="2388149824" sldId="10342"/>
        </pc:sldMkLst>
      </pc:sldChg>
      <pc:sldChg chg="add ord">
        <pc:chgData name="Msgr. Trevor Murray" userId="d6564771-ca8b-4373-aa26-3cad18547140" providerId="ADAL" clId="{839FACAE-CB1C-444F-AE8C-71D851D8C983}" dt="2023-05-30T19:02:32.906" v="253" actId="20578"/>
        <pc:sldMkLst>
          <pc:docMk/>
          <pc:sldMk cId="1154245268" sldId="10343"/>
        </pc:sldMkLst>
      </pc:sldChg>
      <pc:sldChg chg="addSp delSp modSp add mod setBg">
        <pc:chgData name="Msgr. Trevor Murray" userId="d6564771-ca8b-4373-aa26-3cad18547140" providerId="ADAL" clId="{839FACAE-CB1C-444F-AE8C-71D851D8C983}" dt="2023-06-01T22:48:58.719" v="630" actId="207"/>
        <pc:sldMkLst>
          <pc:docMk/>
          <pc:sldMk cId="1408100655" sldId="10344"/>
        </pc:sldMkLst>
      </pc:sldChg>
      <pc:sldChg chg="addSp delSp add mod">
        <pc:chgData name="Msgr. Trevor Murray" userId="d6564771-ca8b-4373-aa26-3cad18547140" providerId="ADAL" clId="{839FACAE-CB1C-444F-AE8C-71D851D8C983}" dt="2023-06-01T03:21:49.626" v="275"/>
        <pc:sldMkLst>
          <pc:docMk/>
          <pc:sldMk cId="634313039" sldId="10346"/>
        </pc:sldMkLst>
      </pc:sldChg>
      <pc:sldChg chg="addSp delSp modSp add mod modTransition">
        <pc:chgData name="Msgr. Trevor Murray" userId="d6564771-ca8b-4373-aa26-3cad18547140" providerId="ADAL" clId="{839FACAE-CB1C-444F-AE8C-71D851D8C983}" dt="2023-06-01T03:34:06.509" v="458" actId="478"/>
        <pc:sldMkLst>
          <pc:docMk/>
          <pc:sldMk cId="1074063420" sldId="10347"/>
        </pc:sldMkLst>
      </pc:sldChg>
      <pc:sldChg chg="addSp delSp modSp add mod modTransition">
        <pc:chgData name="Msgr. Trevor Murray" userId="d6564771-ca8b-4373-aa26-3cad18547140" providerId="ADAL" clId="{839FACAE-CB1C-444F-AE8C-71D851D8C983}" dt="2023-06-01T03:31:42.445" v="445"/>
        <pc:sldMkLst>
          <pc:docMk/>
          <pc:sldMk cId="3986787848" sldId="10348"/>
        </pc:sldMkLst>
      </pc:sldChg>
      <pc:sldChg chg="addSp delSp modSp add mod">
        <pc:chgData name="Msgr. Trevor Murray" userId="d6564771-ca8b-4373-aa26-3cad18547140" providerId="ADAL" clId="{839FACAE-CB1C-444F-AE8C-71D851D8C983}" dt="2023-06-01T03:34:25.939" v="460" actId="14100"/>
        <pc:sldMkLst>
          <pc:docMk/>
          <pc:sldMk cId="3402433541" sldId="10349"/>
        </pc:sldMkLst>
      </pc:sldChg>
      <pc:sldChg chg="addSp delSp modSp add mod setBg">
        <pc:chgData name="Msgr. Trevor Murray" userId="d6564771-ca8b-4373-aa26-3cad18547140" providerId="ADAL" clId="{839FACAE-CB1C-444F-AE8C-71D851D8C983}" dt="2023-06-01T22:55:21.666" v="699" actId="1076"/>
        <pc:sldMkLst>
          <pc:docMk/>
          <pc:sldMk cId="1829511102" sldId="10350"/>
        </pc:sldMkLst>
      </pc:sldChg>
      <pc:sldChg chg="modSp add del mod">
        <pc:chgData name="Msgr. Trevor Murray" userId="d6564771-ca8b-4373-aa26-3cad18547140" providerId="ADAL" clId="{839FACAE-CB1C-444F-AE8C-71D851D8C983}" dt="2023-06-01T22:49:13.429" v="631" actId="2696"/>
        <pc:sldMkLst>
          <pc:docMk/>
          <pc:sldMk cId="1708118287" sldId="10351"/>
        </pc:sldMkLst>
      </pc:sldChg>
      <pc:sldChg chg="add del setBg">
        <pc:chgData name="Msgr. Trevor Murray" userId="d6564771-ca8b-4373-aa26-3cad18547140" providerId="ADAL" clId="{839FACAE-CB1C-444F-AE8C-71D851D8C983}" dt="2023-06-01T22:42:53.627" v="493"/>
        <pc:sldMkLst>
          <pc:docMk/>
          <pc:sldMk cId="74028328" sldId="10352"/>
        </pc:sldMkLst>
      </pc:sldChg>
      <pc:sldChg chg="addSp modSp add mod">
        <pc:chgData name="Msgr. Trevor Murray" userId="d6564771-ca8b-4373-aa26-3cad18547140" providerId="ADAL" clId="{839FACAE-CB1C-444F-AE8C-71D851D8C983}" dt="2023-06-01T22:44:37.408" v="557" actId="164"/>
        <pc:sldMkLst>
          <pc:docMk/>
          <pc:sldMk cId="1322226286" sldId="10352"/>
        </pc:sldMkLst>
      </pc:sldChg>
      <pc:sldChg chg="add del setBg">
        <pc:chgData name="Msgr. Trevor Murray" userId="d6564771-ca8b-4373-aa26-3cad18547140" providerId="ADAL" clId="{839FACAE-CB1C-444F-AE8C-71D851D8C983}" dt="2023-06-01T22:43:33.512" v="542"/>
        <pc:sldMkLst>
          <pc:docMk/>
          <pc:sldMk cId="1237104062" sldId="10353"/>
        </pc:sldMkLst>
      </pc:sldChg>
      <pc:sldChg chg="addSp delSp modSp add mod">
        <pc:chgData name="Msgr. Trevor Murray" userId="d6564771-ca8b-4373-aa26-3cad18547140" providerId="ADAL" clId="{839FACAE-CB1C-444F-AE8C-71D851D8C983}" dt="2023-06-02T05:25:27.917" v="888" actId="207"/>
        <pc:sldMkLst>
          <pc:docMk/>
          <pc:sldMk cId="1694418183" sldId="10353"/>
        </pc:sldMkLst>
      </pc:sldChg>
      <pc:sldChg chg="add">
        <pc:chgData name="Msgr. Trevor Murray" userId="d6564771-ca8b-4373-aa26-3cad18547140" providerId="ADAL" clId="{839FACAE-CB1C-444F-AE8C-71D851D8C983}" dt="2023-06-02T05:21:14.976" v="785" actId="2890"/>
        <pc:sldMkLst>
          <pc:docMk/>
          <pc:sldMk cId="2606678170" sldId="10354"/>
        </pc:sldMkLst>
      </pc:sldChg>
      <pc:sldMasterChg chg="delSldLayout">
        <pc:chgData name="Msgr. Trevor Murray" userId="d6564771-ca8b-4373-aa26-3cad18547140" providerId="ADAL" clId="{839FACAE-CB1C-444F-AE8C-71D851D8C983}" dt="2023-05-30T03:55:01.656" v="35" actId="2696"/>
        <pc:sldMasterMkLst>
          <pc:docMk/>
          <pc:sldMasterMk cId="1820024838" sldId="2147483836"/>
        </pc:sldMasterMkLst>
        <pc:sldLayoutChg chg="del">
          <pc:chgData name="Msgr. Trevor Murray" userId="d6564771-ca8b-4373-aa26-3cad18547140" providerId="ADAL" clId="{839FACAE-CB1C-444F-AE8C-71D851D8C983}" dt="2023-05-30T03:55:01.656" v="35" actId="2696"/>
          <pc:sldLayoutMkLst>
            <pc:docMk/>
            <pc:sldMasterMk cId="1820024838" sldId="2147483836"/>
            <pc:sldLayoutMk cId="869850247" sldId="2147483836"/>
          </pc:sldLayoutMkLst>
        </pc:sldLayoutChg>
      </pc:sldMasterChg>
    </pc:docChg>
  </pc:docChgLst>
  <pc:docChgLst>
    <pc:chgData name="Msgr. Trevor Murray" userId="d6564771-ca8b-4373-aa26-3cad18547140" providerId="ADAL" clId="{3CF11D53-1534-9545-AAA5-9E1EFED0E497}"/>
    <pc:docChg chg="undo custSel addSld delSld modSld sldOrd">
      <pc:chgData name="Msgr. Trevor Murray" userId="d6564771-ca8b-4373-aa26-3cad18547140" providerId="ADAL" clId="{3CF11D53-1534-9545-AAA5-9E1EFED0E497}" dt="2023-12-09T18:44:35.501" v="1804" actId="2696"/>
      <pc:docMkLst>
        <pc:docMk/>
      </pc:docMkLst>
      <pc:sldChg chg="del">
        <pc:chgData name="Msgr. Trevor Murray" userId="d6564771-ca8b-4373-aa26-3cad18547140" providerId="ADAL" clId="{3CF11D53-1534-9545-AAA5-9E1EFED0E497}" dt="2023-12-05T20:09:53.193" v="539" actId="2696"/>
        <pc:sldMkLst>
          <pc:docMk/>
          <pc:sldMk cId="2317888874" sldId="257"/>
        </pc:sldMkLst>
      </pc:sldChg>
      <pc:sldChg chg="del">
        <pc:chgData name="Msgr. Trevor Murray" userId="d6564771-ca8b-4373-aa26-3cad18547140" providerId="ADAL" clId="{3CF11D53-1534-9545-AAA5-9E1EFED0E497}" dt="2023-12-05T20:09:53.091" v="538" actId="2696"/>
        <pc:sldMkLst>
          <pc:docMk/>
          <pc:sldMk cId="12931843" sldId="261"/>
        </pc:sldMkLst>
      </pc:sldChg>
      <pc:sldChg chg="del">
        <pc:chgData name="Msgr. Trevor Murray" userId="d6564771-ca8b-4373-aa26-3cad18547140" providerId="ADAL" clId="{3CF11D53-1534-9545-AAA5-9E1EFED0E497}" dt="2023-12-05T20:09:53.492" v="540" actId="2696"/>
        <pc:sldMkLst>
          <pc:docMk/>
          <pc:sldMk cId="669998922" sldId="262"/>
        </pc:sldMkLst>
      </pc:sldChg>
      <pc:sldChg chg="add del">
        <pc:chgData name="Msgr. Trevor Murray" userId="d6564771-ca8b-4373-aa26-3cad18547140" providerId="ADAL" clId="{3CF11D53-1534-9545-AAA5-9E1EFED0E497}" dt="2023-12-09T17:07:13.975" v="1532"/>
        <pc:sldMkLst>
          <pc:docMk/>
          <pc:sldMk cId="2749713039" sldId="262"/>
        </pc:sldMkLst>
      </pc:sldChg>
      <pc:sldChg chg="del">
        <pc:chgData name="Msgr. Trevor Murray" userId="d6564771-ca8b-4373-aa26-3cad18547140" providerId="ADAL" clId="{3CF11D53-1534-9545-AAA5-9E1EFED0E497}" dt="2023-12-05T20:09:54.774" v="543" actId="2696"/>
        <pc:sldMkLst>
          <pc:docMk/>
          <pc:sldMk cId="2839863649" sldId="264"/>
        </pc:sldMkLst>
      </pc:sldChg>
      <pc:sldChg chg="add">
        <pc:chgData name="Msgr. Trevor Murray" userId="d6564771-ca8b-4373-aa26-3cad18547140" providerId="ADAL" clId="{3CF11D53-1534-9545-AAA5-9E1EFED0E497}" dt="2023-12-09T17:07:13.975" v="1532"/>
        <pc:sldMkLst>
          <pc:docMk/>
          <pc:sldMk cId="2955898462" sldId="264"/>
        </pc:sldMkLst>
      </pc:sldChg>
      <pc:sldChg chg="del">
        <pc:chgData name="Msgr. Trevor Murray" userId="d6564771-ca8b-4373-aa26-3cad18547140" providerId="ADAL" clId="{3CF11D53-1534-9545-AAA5-9E1EFED0E497}" dt="2023-12-05T20:02:53.487" v="524" actId="2696"/>
        <pc:sldMkLst>
          <pc:docMk/>
          <pc:sldMk cId="482851470" sldId="265"/>
        </pc:sldMkLst>
      </pc:sldChg>
      <pc:sldChg chg="add">
        <pc:chgData name="Msgr. Trevor Murray" userId="d6564771-ca8b-4373-aa26-3cad18547140" providerId="ADAL" clId="{3CF11D53-1534-9545-AAA5-9E1EFED0E497}" dt="2023-12-05T20:03:01.178" v="525"/>
        <pc:sldMkLst>
          <pc:docMk/>
          <pc:sldMk cId="1348944598" sldId="265"/>
        </pc:sldMkLst>
      </pc:sldChg>
      <pc:sldChg chg="add">
        <pc:chgData name="Msgr. Trevor Murray" userId="d6564771-ca8b-4373-aa26-3cad18547140" providerId="ADAL" clId="{3CF11D53-1534-9545-AAA5-9E1EFED0E497}" dt="2023-12-05T20:03:01.178" v="525"/>
        <pc:sldMkLst>
          <pc:docMk/>
          <pc:sldMk cId="62372451" sldId="266"/>
        </pc:sldMkLst>
      </pc:sldChg>
      <pc:sldChg chg="del">
        <pc:chgData name="Msgr. Trevor Murray" userId="d6564771-ca8b-4373-aa26-3cad18547140" providerId="ADAL" clId="{3CF11D53-1534-9545-AAA5-9E1EFED0E497}" dt="2023-12-05T20:02:53.487" v="524" actId="2696"/>
        <pc:sldMkLst>
          <pc:docMk/>
          <pc:sldMk cId="1651087413" sldId="266"/>
        </pc:sldMkLst>
      </pc:sldChg>
      <pc:sldChg chg="add">
        <pc:chgData name="Msgr. Trevor Murray" userId="d6564771-ca8b-4373-aa26-3cad18547140" providerId="ADAL" clId="{3CF11D53-1534-9545-AAA5-9E1EFED0E497}" dt="2023-12-05T20:03:01.178" v="525"/>
        <pc:sldMkLst>
          <pc:docMk/>
          <pc:sldMk cId="4111641129" sldId="267"/>
        </pc:sldMkLst>
      </pc:sldChg>
      <pc:sldChg chg="del">
        <pc:chgData name="Msgr. Trevor Murray" userId="d6564771-ca8b-4373-aa26-3cad18547140" providerId="ADAL" clId="{3CF11D53-1534-9545-AAA5-9E1EFED0E497}" dt="2023-12-05T20:02:53.487" v="524" actId="2696"/>
        <pc:sldMkLst>
          <pc:docMk/>
          <pc:sldMk cId="4177688404" sldId="267"/>
        </pc:sldMkLst>
      </pc:sldChg>
      <pc:sldChg chg="del">
        <pc:chgData name="Msgr. Trevor Murray" userId="d6564771-ca8b-4373-aa26-3cad18547140" providerId="ADAL" clId="{3CF11D53-1534-9545-AAA5-9E1EFED0E497}" dt="2023-12-05T20:02:53.487" v="524" actId="2696"/>
        <pc:sldMkLst>
          <pc:docMk/>
          <pc:sldMk cId="2645183872" sldId="268"/>
        </pc:sldMkLst>
      </pc:sldChg>
      <pc:sldChg chg="add">
        <pc:chgData name="Msgr. Trevor Murray" userId="d6564771-ca8b-4373-aa26-3cad18547140" providerId="ADAL" clId="{3CF11D53-1534-9545-AAA5-9E1EFED0E497}" dt="2023-12-05T20:03:01.178" v="525"/>
        <pc:sldMkLst>
          <pc:docMk/>
          <pc:sldMk cId="3888097882" sldId="268"/>
        </pc:sldMkLst>
      </pc:sldChg>
      <pc:sldChg chg="del">
        <pc:chgData name="Msgr. Trevor Murray" userId="d6564771-ca8b-4373-aa26-3cad18547140" providerId="ADAL" clId="{3CF11D53-1534-9545-AAA5-9E1EFED0E497}" dt="2023-12-05T20:02:53.487" v="524" actId="2696"/>
        <pc:sldMkLst>
          <pc:docMk/>
          <pc:sldMk cId="417168153" sldId="269"/>
        </pc:sldMkLst>
      </pc:sldChg>
      <pc:sldChg chg="add">
        <pc:chgData name="Msgr. Trevor Murray" userId="d6564771-ca8b-4373-aa26-3cad18547140" providerId="ADAL" clId="{3CF11D53-1534-9545-AAA5-9E1EFED0E497}" dt="2023-12-05T20:03:01.178" v="525"/>
        <pc:sldMkLst>
          <pc:docMk/>
          <pc:sldMk cId="2548131044" sldId="269"/>
        </pc:sldMkLst>
      </pc:sldChg>
      <pc:sldChg chg="del">
        <pc:chgData name="Msgr. Trevor Murray" userId="d6564771-ca8b-4373-aa26-3cad18547140" providerId="ADAL" clId="{3CF11D53-1534-9545-AAA5-9E1EFED0E497}" dt="2023-12-05T20:02:53.487" v="524" actId="2696"/>
        <pc:sldMkLst>
          <pc:docMk/>
          <pc:sldMk cId="340061395" sldId="270"/>
        </pc:sldMkLst>
      </pc:sldChg>
      <pc:sldChg chg="add">
        <pc:chgData name="Msgr. Trevor Murray" userId="d6564771-ca8b-4373-aa26-3cad18547140" providerId="ADAL" clId="{3CF11D53-1534-9545-AAA5-9E1EFED0E497}" dt="2023-12-05T20:03:01.178" v="525"/>
        <pc:sldMkLst>
          <pc:docMk/>
          <pc:sldMk cId="3702392304" sldId="270"/>
        </pc:sldMkLst>
      </pc:sldChg>
      <pc:sldChg chg="modSp add mod">
        <pc:chgData name="Msgr. Trevor Murray" userId="d6564771-ca8b-4373-aa26-3cad18547140" providerId="ADAL" clId="{3CF11D53-1534-9545-AAA5-9E1EFED0E497}" dt="2023-12-09T17:08:56.576" v="1594" actId="3064"/>
        <pc:sldMkLst>
          <pc:docMk/>
          <pc:sldMk cId="3970664272" sldId="271"/>
        </pc:sldMkLst>
      </pc:sldChg>
      <pc:sldChg chg="modSp add mod">
        <pc:chgData name="Msgr. Trevor Murray" userId="d6564771-ca8b-4373-aa26-3cad18547140" providerId="ADAL" clId="{3CF11D53-1534-9545-AAA5-9E1EFED0E497}" dt="2023-12-09T17:09:15.445" v="1609" actId="3064"/>
        <pc:sldMkLst>
          <pc:docMk/>
          <pc:sldMk cId="3430635479" sldId="272"/>
        </pc:sldMkLst>
      </pc:sldChg>
      <pc:sldChg chg="add">
        <pc:chgData name="Msgr. Trevor Murray" userId="d6564771-ca8b-4373-aa26-3cad18547140" providerId="ADAL" clId="{3CF11D53-1534-9545-AAA5-9E1EFED0E497}" dt="2023-12-09T18:00:56.184" v="1747"/>
        <pc:sldMkLst>
          <pc:docMk/>
          <pc:sldMk cId="2590617330" sldId="273"/>
        </pc:sldMkLst>
      </pc:sldChg>
      <pc:sldChg chg="modSp add mod">
        <pc:chgData name="Msgr. Trevor Murray" userId="d6564771-ca8b-4373-aa26-3cad18547140" providerId="ADAL" clId="{3CF11D53-1534-9545-AAA5-9E1EFED0E497}" dt="2023-12-09T17:09:40.940" v="1624" actId="3064"/>
        <pc:sldMkLst>
          <pc:docMk/>
          <pc:sldMk cId="1260605646" sldId="274"/>
        </pc:sldMkLst>
      </pc:sldChg>
      <pc:sldChg chg="del">
        <pc:chgData name="Msgr. Trevor Murray" userId="d6564771-ca8b-4373-aa26-3cad18547140" providerId="ADAL" clId="{3CF11D53-1534-9545-AAA5-9E1EFED0E497}" dt="2023-12-05T20:09:45.492" v="532" actId="2696"/>
        <pc:sldMkLst>
          <pc:docMk/>
          <pc:sldMk cId="114929398" sldId="275"/>
        </pc:sldMkLst>
      </pc:sldChg>
      <pc:sldChg chg="del">
        <pc:chgData name="Msgr. Trevor Murray" userId="d6564771-ca8b-4373-aa26-3cad18547140" providerId="ADAL" clId="{3CF11D53-1534-9545-AAA5-9E1EFED0E497}" dt="2023-12-05T20:09:46.313" v="534" actId="2696"/>
        <pc:sldMkLst>
          <pc:docMk/>
          <pc:sldMk cId="2878484142" sldId="276"/>
        </pc:sldMkLst>
      </pc:sldChg>
      <pc:sldChg chg="add del">
        <pc:chgData name="Msgr. Trevor Murray" userId="d6564771-ca8b-4373-aa26-3cad18547140" providerId="ADAL" clId="{3CF11D53-1534-9545-AAA5-9E1EFED0E497}" dt="2023-12-09T18:03:56.454" v="1756" actId="2696"/>
        <pc:sldMkLst>
          <pc:docMk/>
          <pc:sldMk cId="2597266342" sldId="277"/>
        </pc:sldMkLst>
      </pc:sldChg>
      <pc:sldChg chg="del">
        <pc:chgData name="Msgr. Trevor Murray" userId="d6564771-ca8b-4373-aa26-3cad18547140" providerId="ADAL" clId="{3CF11D53-1534-9545-AAA5-9E1EFED0E497}" dt="2023-12-05T20:09:45.875" v="533" actId="2696"/>
        <pc:sldMkLst>
          <pc:docMk/>
          <pc:sldMk cId="3836692139" sldId="278"/>
        </pc:sldMkLst>
      </pc:sldChg>
      <pc:sldChg chg="del">
        <pc:chgData name="Msgr. Trevor Murray" userId="d6564771-ca8b-4373-aa26-3cad18547140" providerId="ADAL" clId="{3CF11D53-1534-9545-AAA5-9E1EFED0E497}" dt="2023-12-05T20:09:46.892" v="535" actId="2696"/>
        <pc:sldMkLst>
          <pc:docMk/>
          <pc:sldMk cId="280555691" sldId="279"/>
        </pc:sldMkLst>
      </pc:sldChg>
      <pc:sldChg chg="add">
        <pc:chgData name="Msgr. Trevor Murray" userId="d6564771-ca8b-4373-aa26-3cad18547140" providerId="ADAL" clId="{3CF11D53-1534-9545-AAA5-9E1EFED0E497}" dt="2023-12-09T18:00:56.184" v="1747"/>
        <pc:sldMkLst>
          <pc:docMk/>
          <pc:sldMk cId="2054750237" sldId="279"/>
        </pc:sldMkLst>
      </pc:sldChg>
      <pc:sldChg chg="add del">
        <pc:chgData name="Msgr. Trevor Murray" userId="d6564771-ca8b-4373-aa26-3cad18547140" providerId="ADAL" clId="{3CF11D53-1534-9545-AAA5-9E1EFED0E497}" dt="2023-12-09T18:03:56.451" v="1755" actId="2696"/>
        <pc:sldMkLst>
          <pc:docMk/>
          <pc:sldMk cId="2982363571" sldId="283"/>
        </pc:sldMkLst>
      </pc:sldChg>
      <pc:sldChg chg="add del">
        <pc:chgData name="Msgr. Trevor Murray" userId="d6564771-ca8b-4373-aa26-3cad18547140" providerId="ADAL" clId="{3CF11D53-1534-9545-AAA5-9E1EFED0E497}" dt="2023-12-09T18:03:56.447" v="1754" actId="2696"/>
        <pc:sldMkLst>
          <pc:docMk/>
          <pc:sldMk cId="2312076640" sldId="284"/>
        </pc:sldMkLst>
      </pc:sldChg>
      <pc:sldChg chg="addSp delSp modSp mod">
        <pc:chgData name="Msgr. Trevor Murray" userId="d6564771-ca8b-4373-aa26-3cad18547140" providerId="ADAL" clId="{3CF11D53-1534-9545-AAA5-9E1EFED0E497}" dt="2023-12-05T18:06:11.723" v="37" actId="14100"/>
        <pc:sldMkLst>
          <pc:docMk/>
          <pc:sldMk cId="3375895291" sldId="11410"/>
        </pc:sldMkLst>
      </pc:sldChg>
      <pc:sldChg chg="modSp mod">
        <pc:chgData name="Msgr. Trevor Murray" userId="d6564771-ca8b-4373-aa26-3cad18547140" providerId="ADAL" clId="{3CF11D53-1534-9545-AAA5-9E1EFED0E497}" dt="2023-12-05T19:53:10.900" v="421" actId="20577"/>
        <pc:sldMkLst>
          <pc:docMk/>
          <pc:sldMk cId="1090895104" sldId="11414"/>
        </pc:sldMkLst>
      </pc:sldChg>
      <pc:sldChg chg="modSp mod">
        <pc:chgData name="Msgr. Trevor Murray" userId="d6564771-ca8b-4373-aa26-3cad18547140" providerId="ADAL" clId="{3CF11D53-1534-9545-AAA5-9E1EFED0E497}" dt="2023-12-05T19:54:58.806" v="448" actId="20577"/>
        <pc:sldMkLst>
          <pc:docMk/>
          <pc:sldMk cId="0" sldId="11422"/>
        </pc:sldMkLst>
      </pc:sldChg>
      <pc:sldChg chg="modSp mod">
        <pc:chgData name="Msgr. Trevor Murray" userId="d6564771-ca8b-4373-aa26-3cad18547140" providerId="ADAL" clId="{3CF11D53-1534-9545-AAA5-9E1EFED0E497}" dt="2023-12-05T19:54:17.088" v="441" actId="20577"/>
        <pc:sldMkLst>
          <pc:docMk/>
          <pc:sldMk cId="557818651" sldId="11472"/>
        </pc:sldMkLst>
      </pc:sldChg>
      <pc:sldChg chg="del">
        <pc:chgData name="Msgr. Trevor Murray" userId="d6564771-ca8b-4373-aa26-3cad18547140" providerId="ADAL" clId="{3CF11D53-1534-9545-AAA5-9E1EFED0E497}" dt="2023-12-05T19:56:28.770" v="480" actId="2696"/>
        <pc:sldMkLst>
          <pc:docMk/>
          <pc:sldMk cId="1997022915" sldId="11643"/>
        </pc:sldMkLst>
      </pc:sldChg>
      <pc:sldChg chg="del">
        <pc:chgData name="Msgr. Trevor Murray" userId="d6564771-ca8b-4373-aa26-3cad18547140" providerId="ADAL" clId="{3CF11D53-1534-9545-AAA5-9E1EFED0E497}" dt="2023-12-05T20:03:04.949" v="527" actId="2696"/>
        <pc:sldMkLst>
          <pc:docMk/>
          <pc:sldMk cId="1945148841" sldId="11670"/>
        </pc:sldMkLst>
      </pc:sldChg>
      <pc:sldChg chg="del">
        <pc:chgData name="Msgr. Trevor Murray" userId="d6564771-ca8b-4373-aa26-3cad18547140" providerId="ADAL" clId="{3CF11D53-1534-9545-AAA5-9E1EFED0E497}" dt="2023-12-05T20:03:05.376" v="528" actId="2696"/>
        <pc:sldMkLst>
          <pc:docMk/>
          <pc:sldMk cId="392731796" sldId="11671"/>
        </pc:sldMkLst>
      </pc:sldChg>
      <pc:sldChg chg="del">
        <pc:chgData name="Msgr. Trevor Murray" userId="d6564771-ca8b-4373-aa26-3cad18547140" providerId="ADAL" clId="{3CF11D53-1534-9545-AAA5-9E1EFED0E497}" dt="2023-12-05T20:03:05.911" v="529" actId="2696"/>
        <pc:sldMkLst>
          <pc:docMk/>
          <pc:sldMk cId="1557987508" sldId="11672"/>
        </pc:sldMkLst>
      </pc:sldChg>
      <pc:sldChg chg="del">
        <pc:chgData name="Msgr. Trevor Murray" userId="d6564771-ca8b-4373-aa26-3cad18547140" providerId="ADAL" clId="{3CF11D53-1534-9545-AAA5-9E1EFED0E497}" dt="2023-12-05T18:13:03.597" v="40" actId="2696"/>
        <pc:sldMkLst>
          <pc:docMk/>
          <pc:sldMk cId="471015298" sldId="11673"/>
        </pc:sldMkLst>
      </pc:sldChg>
      <pc:sldChg chg="del">
        <pc:chgData name="Msgr. Trevor Murray" userId="d6564771-ca8b-4373-aa26-3cad18547140" providerId="ADAL" clId="{3CF11D53-1534-9545-AAA5-9E1EFED0E497}" dt="2023-12-05T18:13:10.202" v="43" actId="2696"/>
        <pc:sldMkLst>
          <pc:docMk/>
          <pc:sldMk cId="319880632" sldId="11674"/>
        </pc:sldMkLst>
      </pc:sldChg>
      <pc:sldChg chg="del">
        <pc:chgData name="Msgr. Trevor Murray" userId="d6564771-ca8b-4373-aa26-3cad18547140" providerId="ADAL" clId="{3CF11D53-1534-9545-AAA5-9E1EFED0E497}" dt="2023-12-05T18:13:23.045" v="45" actId="2696"/>
        <pc:sldMkLst>
          <pc:docMk/>
          <pc:sldMk cId="1991285756" sldId="11675"/>
        </pc:sldMkLst>
      </pc:sldChg>
      <pc:sldChg chg="del">
        <pc:chgData name="Msgr. Trevor Murray" userId="d6564771-ca8b-4373-aa26-3cad18547140" providerId="ADAL" clId="{3CF11D53-1534-9545-AAA5-9E1EFED0E497}" dt="2023-12-05T18:13:27.943" v="47" actId="2696"/>
        <pc:sldMkLst>
          <pc:docMk/>
          <pc:sldMk cId="3544266309" sldId="11676"/>
        </pc:sldMkLst>
      </pc:sldChg>
      <pc:sldChg chg="del">
        <pc:chgData name="Msgr. Trevor Murray" userId="d6564771-ca8b-4373-aa26-3cad18547140" providerId="ADAL" clId="{3CF11D53-1534-9545-AAA5-9E1EFED0E497}" dt="2023-12-05T18:13:39.890" v="49" actId="2696"/>
        <pc:sldMkLst>
          <pc:docMk/>
          <pc:sldMk cId="287545674" sldId="11677"/>
        </pc:sldMkLst>
      </pc:sldChg>
      <pc:sldChg chg="del">
        <pc:chgData name="Msgr. Trevor Murray" userId="d6564771-ca8b-4373-aa26-3cad18547140" providerId="ADAL" clId="{3CF11D53-1534-9545-AAA5-9E1EFED0E497}" dt="2023-12-05T19:55:19.507" v="450" actId="2696"/>
        <pc:sldMkLst>
          <pc:docMk/>
          <pc:sldMk cId="1357820057" sldId="11678"/>
        </pc:sldMkLst>
      </pc:sldChg>
      <pc:sldChg chg="del">
        <pc:chgData name="Msgr. Trevor Murray" userId="d6564771-ca8b-4373-aa26-3cad18547140" providerId="ADAL" clId="{3CF11D53-1534-9545-AAA5-9E1EFED0E497}" dt="2023-12-05T19:55:24.590" v="452" actId="2696"/>
        <pc:sldMkLst>
          <pc:docMk/>
          <pc:sldMk cId="217896405" sldId="11679"/>
        </pc:sldMkLst>
      </pc:sldChg>
      <pc:sldChg chg="del">
        <pc:chgData name="Msgr. Trevor Murray" userId="d6564771-ca8b-4373-aa26-3cad18547140" providerId="ADAL" clId="{3CF11D53-1534-9545-AAA5-9E1EFED0E497}" dt="2023-12-05T19:55:42.496" v="461" actId="2696"/>
        <pc:sldMkLst>
          <pc:docMk/>
          <pc:sldMk cId="2854643334" sldId="11680"/>
        </pc:sldMkLst>
      </pc:sldChg>
      <pc:sldChg chg="del">
        <pc:chgData name="Msgr. Trevor Murray" userId="d6564771-ca8b-4373-aa26-3cad18547140" providerId="ADAL" clId="{3CF11D53-1534-9545-AAA5-9E1EFED0E497}" dt="2023-12-05T19:55:47.131" v="463" actId="2696"/>
        <pc:sldMkLst>
          <pc:docMk/>
          <pc:sldMk cId="2398546691" sldId="11681"/>
        </pc:sldMkLst>
      </pc:sldChg>
      <pc:sldChg chg="del">
        <pc:chgData name="Msgr. Trevor Murray" userId="d6564771-ca8b-4373-aa26-3cad18547140" providerId="ADAL" clId="{3CF11D53-1534-9545-AAA5-9E1EFED0E497}" dt="2023-12-05T19:55:51.887" v="465" actId="2696"/>
        <pc:sldMkLst>
          <pc:docMk/>
          <pc:sldMk cId="2746212316" sldId="11682"/>
        </pc:sldMkLst>
      </pc:sldChg>
      <pc:sldChg chg="del">
        <pc:chgData name="Msgr. Trevor Murray" userId="d6564771-ca8b-4373-aa26-3cad18547140" providerId="ADAL" clId="{3CF11D53-1534-9545-AAA5-9E1EFED0E497}" dt="2023-12-05T19:55:59.517" v="467" actId="2696"/>
        <pc:sldMkLst>
          <pc:docMk/>
          <pc:sldMk cId="1617306055" sldId="11683"/>
        </pc:sldMkLst>
      </pc:sldChg>
      <pc:sldChg chg="del">
        <pc:chgData name="Msgr. Trevor Murray" userId="d6564771-ca8b-4373-aa26-3cad18547140" providerId="ADAL" clId="{3CF11D53-1534-9545-AAA5-9E1EFED0E497}" dt="2023-12-05T19:56:02.622" v="469" actId="2696"/>
        <pc:sldMkLst>
          <pc:docMk/>
          <pc:sldMk cId="3570776321" sldId="11684"/>
        </pc:sldMkLst>
      </pc:sldChg>
      <pc:sldChg chg="del">
        <pc:chgData name="Msgr. Trevor Murray" userId="d6564771-ca8b-4373-aa26-3cad18547140" providerId="ADAL" clId="{3CF11D53-1534-9545-AAA5-9E1EFED0E497}" dt="2023-12-05T19:56:07.110" v="471" actId="2696"/>
        <pc:sldMkLst>
          <pc:docMk/>
          <pc:sldMk cId="2868505619" sldId="11685"/>
        </pc:sldMkLst>
      </pc:sldChg>
      <pc:sldChg chg="del">
        <pc:chgData name="Msgr. Trevor Murray" userId="d6564771-ca8b-4373-aa26-3cad18547140" providerId="ADAL" clId="{3CF11D53-1534-9545-AAA5-9E1EFED0E497}" dt="2023-12-05T19:56:10.158" v="473" actId="2696"/>
        <pc:sldMkLst>
          <pc:docMk/>
          <pc:sldMk cId="1736463654" sldId="11686"/>
        </pc:sldMkLst>
      </pc:sldChg>
      <pc:sldChg chg="del">
        <pc:chgData name="Msgr. Trevor Murray" userId="d6564771-ca8b-4373-aa26-3cad18547140" providerId="ADAL" clId="{3CF11D53-1534-9545-AAA5-9E1EFED0E497}" dt="2023-12-05T19:56:15.490" v="475" actId="2696"/>
        <pc:sldMkLst>
          <pc:docMk/>
          <pc:sldMk cId="2456398459" sldId="11687"/>
        </pc:sldMkLst>
      </pc:sldChg>
      <pc:sldChg chg="del">
        <pc:chgData name="Msgr. Trevor Murray" userId="d6564771-ca8b-4373-aa26-3cad18547140" providerId="ADAL" clId="{3CF11D53-1534-9545-AAA5-9E1EFED0E497}" dt="2023-12-05T19:56:27.189" v="479" actId="2696"/>
        <pc:sldMkLst>
          <pc:docMk/>
          <pc:sldMk cId="4084955023" sldId="11688"/>
        </pc:sldMkLst>
      </pc:sldChg>
      <pc:sldChg chg="del">
        <pc:chgData name="Msgr. Trevor Murray" userId="d6564771-ca8b-4373-aa26-3cad18547140" providerId="ADAL" clId="{3CF11D53-1534-9545-AAA5-9E1EFED0E497}" dt="2023-12-05T20:09:44.907" v="531" actId="2696"/>
        <pc:sldMkLst>
          <pc:docMk/>
          <pc:sldMk cId="395806553" sldId="11695"/>
        </pc:sldMkLst>
      </pc:sldChg>
      <pc:sldChg chg="del">
        <pc:chgData name="Msgr. Trevor Murray" userId="d6564771-ca8b-4373-aa26-3cad18547140" providerId="ADAL" clId="{3CF11D53-1534-9545-AAA5-9E1EFED0E497}" dt="2023-12-05T19:56:45.125" v="487" actId="2696"/>
        <pc:sldMkLst>
          <pc:docMk/>
          <pc:sldMk cId="2148041904" sldId="11696"/>
        </pc:sldMkLst>
      </pc:sldChg>
      <pc:sldChg chg="add">
        <pc:chgData name="Msgr. Trevor Murray" userId="d6564771-ca8b-4373-aa26-3cad18547140" providerId="ADAL" clId="{3CF11D53-1534-9545-AAA5-9E1EFED0E497}" dt="2023-12-05T20:03:01.178" v="525"/>
        <pc:sldMkLst>
          <pc:docMk/>
          <pc:sldMk cId="2096805069" sldId="11697"/>
        </pc:sldMkLst>
      </pc:sldChg>
      <pc:sldChg chg="del">
        <pc:chgData name="Msgr. Trevor Murray" userId="d6564771-ca8b-4373-aa26-3cad18547140" providerId="ADAL" clId="{3CF11D53-1534-9545-AAA5-9E1EFED0E497}" dt="2023-12-05T19:56:21.714" v="477" actId="2696"/>
        <pc:sldMkLst>
          <pc:docMk/>
          <pc:sldMk cId="2364266647" sldId="11698"/>
        </pc:sldMkLst>
      </pc:sldChg>
      <pc:sldChg chg="del">
        <pc:chgData name="Msgr. Trevor Murray" userId="d6564771-ca8b-4373-aa26-3cad18547140" providerId="ADAL" clId="{3CF11D53-1534-9545-AAA5-9E1EFED0E497}" dt="2023-12-05T20:09:52.467" v="537" actId="2696"/>
        <pc:sldMkLst>
          <pc:docMk/>
          <pc:sldMk cId="0" sldId="11699"/>
        </pc:sldMkLst>
      </pc:sldChg>
      <pc:sldChg chg="del">
        <pc:chgData name="Msgr. Trevor Murray" userId="d6564771-ca8b-4373-aa26-3cad18547140" providerId="ADAL" clId="{3CF11D53-1534-9545-AAA5-9E1EFED0E497}" dt="2023-12-05T20:09:53.741" v="541" actId="2696"/>
        <pc:sldMkLst>
          <pc:docMk/>
          <pc:sldMk cId="3304562485" sldId="11700"/>
        </pc:sldMkLst>
      </pc:sldChg>
      <pc:sldChg chg="del">
        <pc:chgData name="Msgr. Trevor Murray" userId="d6564771-ca8b-4373-aa26-3cad18547140" providerId="ADAL" clId="{3CF11D53-1534-9545-AAA5-9E1EFED0E497}" dt="2023-12-05T20:09:54.316" v="542" actId="2696"/>
        <pc:sldMkLst>
          <pc:docMk/>
          <pc:sldMk cId="1302301344" sldId="11702"/>
        </pc:sldMkLst>
      </pc:sldChg>
      <pc:sldChg chg="del">
        <pc:chgData name="Msgr. Trevor Murray" userId="d6564771-ca8b-4373-aa26-3cad18547140" providerId="ADAL" clId="{3CF11D53-1534-9545-AAA5-9E1EFED0E497}" dt="2023-12-05T19:55:35.047" v="459" actId="2696"/>
        <pc:sldMkLst>
          <pc:docMk/>
          <pc:sldMk cId="563504106" sldId="11703"/>
        </pc:sldMkLst>
      </pc:sldChg>
      <pc:sldChg chg="del">
        <pc:chgData name="Msgr. Trevor Murray" userId="d6564771-ca8b-4373-aa26-3cad18547140" providerId="ADAL" clId="{3CF11D53-1534-9545-AAA5-9E1EFED0E497}" dt="2023-12-05T19:55:32.175" v="455" actId="2696"/>
        <pc:sldMkLst>
          <pc:docMk/>
          <pc:sldMk cId="1801828337" sldId="11704"/>
        </pc:sldMkLst>
      </pc:sldChg>
      <pc:sldChg chg="del">
        <pc:chgData name="Msgr. Trevor Murray" userId="d6564771-ca8b-4373-aa26-3cad18547140" providerId="ADAL" clId="{3CF11D53-1534-9545-AAA5-9E1EFED0E497}" dt="2023-12-05T19:55:32.512" v="456" actId="2696"/>
        <pc:sldMkLst>
          <pc:docMk/>
          <pc:sldMk cId="3189843560" sldId="11705"/>
        </pc:sldMkLst>
      </pc:sldChg>
      <pc:sldChg chg="del">
        <pc:chgData name="Msgr. Trevor Murray" userId="d6564771-ca8b-4373-aa26-3cad18547140" providerId="ADAL" clId="{3CF11D53-1534-9545-AAA5-9E1EFED0E497}" dt="2023-12-05T19:55:32.876" v="457" actId="2696"/>
        <pc:sldMkLst>
          <pc:docMk/>
          <pc:sldMk cId="3871832667" sldId="11706"/>
        </pc:sldMkLst>
      </pc:sldChg>
      <pc:sldChg chg="del">
        <pc:chgData name="Msgr. Trevor Murray" userId="d6564771-ca8b-4373-aa26-3cad18547140" providerId="ADAL" clId="{3CF11D53-1534-9545-AAA5-9E1EFED0E497}" dt="2023-12-05T19:55:33.379" v="458" actId="2696"/>
        <pc:sldMkLst>
          <pc:docMk/>
          <pc:sldMk cId="3656524460" sldId="11707"/>
        </pc:sldMkLst>
      </pc:sldChg>
      <pc:sldChg chg="del">
        <pc:chgData name="Msgr. Trevor Murray" userId="d6564771-ca8b-4373-aa26-3cad18547140" providerId="ADAL" clId="{3CF11D53-1534-9545-AAA5-9E1EFED0E497}" dt="2023-12-05T19:56:32.575" v="483" actId="2696"/>
        <pc:sldMkLst>
          <pc:docMk/>
          <pc:sldMk cId="2118274849" sldId="11710"/>
        </pc:sldMkLst>
      </pc:sldChg>
      <pc:sldChg chg="del">
        <pc:chgData name="Msgr. Trevor Murray" userId="d6564771-ca8b-4373-aa26-3cad18547140" providerId="ADAL" clId="{3CF11D53-1534-9545-AAA5-9E1EFED0E497}" dt="2023-12-05T19:56:33.170" v="484" actId="2696"/>
        <pc:sldMkLst>
          <pc:docMk/>
          <pc:sldMk cId="1983682130" sldId="11712"/>
        </pc:sldMkLst>
      </pc:sldChg>
      <pc:sldChg chg="del">
        <pc:chgData name="Msgr. Trevor Murray" userId="d6564771-ca8b-4373-aa26-3cad18547140" providerId="ADAL" clId="{3CF11D53-1534-9545-AAA5-9E1EFED0E497}" dt="2023-12-05T19:56:33.983" v="485" actId="2696"/>
        <pc:sldMkLst>
          <pc:docMk/>
          <pc:sldMk cId="1400416941" sldId="11713"/>
        </pc:sldMkLst>
      </pc:sldChg>
      <pc:sldChg chg="del">
        <pc:chgData name="Msgr. Trevor Murray" userId="d6564771-ca8b-4373-aa26-3cad18547140" providerId="ADAL" clId="{3CF11D53-1534-9545-AAA5-9E1EFED0E497}" dt="2023-12-05T19:56:29.754" v="481" actId="2696"/>
        <pc:sldMkLst>
          <pc:docMk/>
          <pc:sldMk cId="2726661850" sldId="11714"/>
        </pc:sldMkLst>
      </pc:sldChg>
      <pc:sldChg chg="add del">
        <pc:chgData name="Msgr. Trevor Murray" userId="d6564771-ca8b-4373-aa26-3cad18547140" providerId="ADAL" clId="{3CF11D53-1534-9545-AAA5-9E1EFED0E497}" dt="2023-12-08T19:21:05.358" v="1235" actId="2696"/>
        <pc:sldMkLst>
          <pc:docMk/>
          <pc:sldMk cId="1021005027" sldId="11728"/>
        </pc:sldMkLst>
      </pc:sldChg>
      <pc:sldChg chg="del">
        <pc:chgData name="Msgr. Trevor Murray" userId="d6564771-ca8b-4373-aa26-3cad18547140" providerId="ADAL" clId="{3CF11D53-1534-9545-AAA5-9E1EFED0E497}" dt="2023-12-05T18:13:48.939" v="52" actId="2696"/>
        <pc:sldMkLst>
          <pc:docMk/>
          <pc:sldMk cId="4007597117" sldId="11729"/>
        </pc:sldMkLst>
      </pc:sldChg>
      <pc:sldChg chg="del">
        <pc:chgData name="Msgr. Trevor Murray" userId="d6564771-ca8b-4373-aa26-3cad18547140" providerId="ADAL" clId="{3CF11D53-1534-9545-AAA5-9E1EFED0E497}" dt="2023-12-08T19:21:09.160" v="1241" actId="2696"/>
        <pc:sldMkLst>
          <pc:docMk/>
          <pc:sldMk cId="3577565937" sldId="11730"/>
        </pc:sldMkLst>
      </pc:sldChg>
      <pc:sldChg chg="del">
        <pc:chgData name="Msgr. Trevor Murray" userId="d6564771-ca8b-4373-aa26-3cad18547140" providerId="ADAL" clId="{3CF11D53-1534-9545-AAA5-9E1EFED0E497}" dt="2023-12-05T18:13:49.553" v="53" actId="2696"/>
        <pc:sldMkLst>
          <pc:docMk/>
          <pc:sldMk cId="1252880174" sldId="11731"/>
        </pc:sldMkLst>
      </pc:sldChg>
      <pc:sldChg chg="del">
        <pc:chgData name="Msgr. Trevor Murray" userId="d6564771-ca8b-4373-aa26-3cad18547140" providerId="ADAL" clId="{3CF11D53-1534-9545-AAA5-9E1EFED0E497}" dt="2023-12-08T19:21:05.977" v="1236" actId="2696"/>
        <pc:sldMkLst>
          <pc:docMk/>
          <pc:sldMk cId="250094720" sldId="11733"/>
        </pc:sldMkLst>
      </pc:sldChg>
      <pc:sldChg chg="del">
        <pc:chgData name="Msgr. Trevor Murray" userId="d6564771-ca8b-4373-aa26-3cad18547140" providerId="ADAL" clId="{3CF11D53-1534-9545-AAA5-9E1EFED0E497}" dt="2023-12-05T18:13:49.843" v="54" actId="2696"/>
        <pc:sldMkLst>
          <pc:docMk/>
          <pc:sldMk cId="2958763026" sldId="11735"/>
        </pc:sldMkLst>
      </pc:sldChg>
      <pc:sldChg chg="del">
        <pc:chgData name="Msgr. Trevor Murray" userId="d6564771-ca8b-4373-aa26-3cad18547140" providerId="ADAL" clId="{3CF11D53-1534-9545-AAA5-9E1EFED0E497}" dt="2023-12-08T19:21:08.172" v="1239" actId="2696"/>
        <pc:sldMkLst>
          <pc:docMk/>
          <pc:sldMk cId="3883103686" sldId="11738"/>
        </pc:sldMkLst>
      </pc:sldChg>
      <pc:sldChg chg="del">
        <pc:chgData name="Msgr. Trevor Murray" userId="d6564771-ca8b-4373-aa26-3cad18547140" providerId="ADAL" clId="{3CF11D53-1534-9545-AAA5-9E1EFED0E497}" dt="2023-12-08T19:21:08.673" v="1240" actId="2696"/>
        <pc:sldMkLst>
          <pc:docMk/>
          <pc:sldMk cId="4228774802" sldId="11739"/>
        </pc:sldMkLst>
      </pc:sldChg>
      <pc:sldChg chg="del">
        <pc:chgData name="Msgr. Trevor Murray" userId="d6564771-ca8b-4373-aa26-3cad18547140" providerId="ADAL" clId="{3CF11D53-1534-9545-AAA5-9E1EFED0E497}" dt="2023-12-08T19:21:07.624" v="1238" actId="2696"/>
        <pc:sldMkLst>
          <pc:docMk/>
          <pc:sldMk cId="2128659860" sldId="11740"/>
        </pc:sldMkLst>
      </pc:sldChg>
      <pc:sldChg chg="del">
        <pc:chgData name="Msgr. Trevor Murray" userId="d6564771-ca8b-4373-aa26-3cad18547140" providerId="ADAL" clId="{3CF11D53-1534-9545-AAA5-9E1EFED0E497}" dt="2023-12-08T19:21:07.176" v="1237" actId="2696"/>
        <pc:sldMkLst>
          <pc:docMk/>
          <pc:sldMk cId="3478835750" sldId="11743"/>
        </pc:sldMkLst>
      </pc:sldChg>
      <pc:sldChg chg="modSp add del mod setBg">
        <pc:chgData name="Msgr. Trevor Murray" userId="d6564771-ca8b-4373-aa26-3cad18547140" providerId="ADAL" clId="{3CF11D53-1534-9545-AAA5-9E1EFED0E497}" dt="2023-12-06T00:51:07.328" v="566" actId="2696"/>
        <pc:sldMkLst>
          <pc:docMk/>
          <pc:sldMk cId="3934949827" sldId="11746"/>
        </pc:sldMkLst>
      </pc:sldChg>
      <pc:sldChg chg="del">
        <pc:chgData name="Msgr. Trevor Murray" userId="d6564771-ca8b-4373-aa26-3cad18547140" providerId="ADAL" clId="{3CF11D53-1534-9545-AAA5-9E1EFED0E497}" dt="2023-12-08T19:21:12.342" v="1243" actId="2696"/>
        <pc:sldMkLst>
          <pc:docMk/>
          <pc:sldMk cId="4092736832" sldId="11747"/>
        </pc:sldMkLst>
      </pc:sldChg>
      <pc:sldChg chg="addSp modSp add del mod setBg">
        <pc:chgData name="Msgr. Trevor Murray" userId="d6564771-ca8b-4373-aa26-3cad18547140" providerId="ADAL" clId="{3CF11D53-1534-9545-AAA5-9E1EFED0E497}" dt="2023-12-05T18:40:20.161" v="400"/>
        <pc:sldMkLst>
          <pc:docMk/>
          <pc:sldMk cId="4167296600" sldId="11748"/>
        </pc:sldMkLst>
      </pc:sldChg>
      <pc:sldChg chg="del">
        <pc:chgData name="Msgr. Trevor Murray" userId="d6564771-ca8b-4373-aa26-3cad18547140" providerId="ADAL" clId="{3CF11D53-1534-9545-AAA5-9E1EFED0E497}" dt="2023-12-08T19:21:14.217" v="1246" actId="2696"/>
        <pc:sldMkLst>
          <pc:docMk/>
          <pc:sldMk cId="2713499169" sldId="11750"/>
        </pc:sldMkLst>
      </pc:sldChg>
      <pc:sldChg chg="del">
        <pc:chgData name="Msgr. Trevor Murray" userId="d6564771-ca8b-4373-aa26-3cad18547140" providerId="ADAL" clId="{3CF11D53-1534-9545-AAA5-9E1EFED0E497}" dt="2023-12-05T19:56:30.924" v="482" actId="2696"/>
        <pc:sldMkLst>
          <pc:docMk/>
          <pc:sldMk cId="72191385" sldId="11752"/>
        </pc:sldMkLst>
      </pc:sldChg>
      <pc:sldChg chg="del">
        <pc:chgData name="Msgr. Trevor Murray" userId="d6564771-ca8b-4373-aa26-3cad18547140" providerId="ADAL" clId="{3CF11D53-1534-9545-AAA5-9E1EFED0E497}" dt="2023-12-05T18:00:37.927" v="14" actId="2696"/>
        <pc:sldMkLst>
          <pc:docMk/>
          <pc:sldMk cId="91995032" sldId="11753"/>
        </pc:sldMkLst>
      </pc:sldChg>
      <pc:sldChg chg="del">
        <pc:chgData name="Msgr. Trevor Murray" userId="d6564771-ca8b-4373-aa26-3cad18547140" providerId="ADAL" clId="{3CF11D53-1534-9545-AAA5-9E1EFED0E497}" dt="2023-12-05T18:13:50.108" v="55" actId="2696"/>
        <pc:sldMkLst>
          <pc:docMk/>
          <pc:sldMk cId="3172272402" sldId="11755"/>
        </pc:sldMkLst>
      </pc:sldChg>
      <pc:sldChg chg="add del">
        <pc:chgData name="Msgr. Trevor Murray" userId="d6564771-ca8b-4373-aa26-3cad18547140" providerId="ADAL" clId="{3CF11D53-1534-9545-AAA5-9E1EFED0E497}" dt="2023-12-08T19:21:04.740" v="1234" actId="2696"/>
        <pc:sldMkLst>
          <pc:docMk/>
          <pc:sldMk cId="3602271755" sldId="11756"/>
        </pc:sldMkLst>
      </pc:sldChg>
      <pc:sldChg chg="del">
        <pc:chgData name="Msgr. Trevor Murray" userId="d6564771-ca8b-4373-aa26-3cad18547140" providerId="ADAL" clId="{3CF11D53-1534-9545-AAA5-9E1EFED0E497}" dt="2023-12-08T19:21:12.773" v="1244" actId="2696"/>
        <pc:sldMkLst>
          <pc:docMk/>
          <pc:sldMk cId="2469887657" sldId="11758"/>
        </pc:sldMkLst>
      </pc:sldChg>
      <pc:sldChg chg="del">
        <pc:chgData name="Msgr. Trevor Murray" userId="d6564771-ca8b-4373-aa26-3cad18547140" providerId="ADAL" clId="{3CF11D53-1534-9545-AAA5-9E1EFED0E497}" dt="2023-12-08T19:21:13.309" v="1245" actId="2696"/>
        <pc:sldMkLst>
          <pc:docMk/>
          <pc:sldMk cId="2567526315" sldId="11760"/>
        </pc:sldMkLst>
      </pc:sldChg>
      <pc:sldChg chg="del">
        <pc:chgData name="Msgr. Trevor Murray" userId="d6564771-ca8b-4373-aa26-3cad18547140" providerId="ADAL" clId="{3CF11D53-1534-9545-AAA5-9E1EFED0E497}" dt="2023-12-08T19:21:14.990" v="1247" actId="2696"/>
        <pc:sldMkLst>
          <pc:docMk/>
          <pc:sldMk cId="2710990289" sldId="11761"/>
        </pc:sldMkLst>
      </pc:sldChg>
      <pc:sldChg chg="del">
        <pc:chgData name="Msgr. Trevor Murray" userId="d6564771-ca8b-4373-aa26-3cad18547140" providerId="ADAL" clId="{3CF11D53-1534-9545-AAA5-9E1EFED0E497}" dt="2023-12-08T19:21:09.746" v="1242" actId="2696"/>
        <pc:sldMkLst>
          <pc:docMk/>
          <pc:sldMk cId="1820369471" sldId="11762"/>
        </pc:sldMkLst>
      </pc:sldChg>
      <pc:sldChg chg="del">
        <pc:chgData name="Msgr. Trevor Murray" userId="d6564771-ca8b-4373-aa26-3cad18547140" providerId="ADAL" clId="{3CF11D53-1534-9545-AAA5-9E1EFED0E497}" dt="2023-12-08T19:21:18.814" v="1248" actId="2696"/>
        <pc:sldMkLst>
          <pc:docMk/>
          <pc:sldMk cId="2767610732" sldId="11763"/>
        </pc:sldMkLst>
      </pc:sldChg>
      <pc:sldChg chg="add del setBg">
        <pc:chgData name="Msgr. Trevor Murray" userId="d6564771-ca8b-4373-aa26-3cad18547140" providerId="ADAL" clId="{3CF11D53-1534-9545-AAA5-9E1EFED0E497}" dt="2023-12-05T18:38:07.040" v="286"/>
        <pc:sldMkLst>
          <pc:docMk/>
          <pc:sldMk cId="1130361224" sldId="11764"/>
        </pc:sldMkLst>
      </pc:sldChg>
      <pc:sldChg chg="modSp del mod">
        <pc:chgData name="Msgr. Trevor Murray" userId="d6564771-ca8b-4373-aa26-3cad18547140" providerId="ADAL" clId="{3CF11D53-1534-9545-AAA5-9E1EFED0E497}" dt="2023-12-05T18:37:56.599" v="284" actId="2696"/>
        <pc:sldMkLst>
          <pc:docMk/>
          <pc:sldMk cId="1666986069" sldId="11764"/>
        </pc:sldMkLst>
      </pc:sldChg>
      <pc:sldChg chg="add del">
        <pc:chgData name="Msgr. Trevor Murray" userId="d6564771-ca8b-4373-aa26-3cad18547140" providerId="ADAL" clId="{3CF11D53-1534-9545-AAA5-9E1EFED0E497}" dt="2023-12-06T00:51:40.091" v="567" actId="2696"/>
        <pc:sldMkLst>
          <pc:docMk/>
          <pc:sldMk cId="1709705451" sldId="11764"/>
        </pc:sldMkLst>
      </pc:sldChg>
      <pc:sldChg chg="del">
        <pc:chgData name="Msgr. Trevor Murray" userId="d6564771-ca8b-4373-aa26-3cad18547140" providerId="ADAL" clId="{3CF11D53-1534-9545-AAA5-9E1EFED0E497}" dt="2023-12-05T18:13:48.438" v="51" actId="2696"/>
        <pc:sldMkLst>
          <pc:docMk/>
          <pc:sldMk cId="1859865699" sldId="11765"/>
        </pc:sldMkLst>
      </pc:sldChg>
      <pc:sldChg chg="del">
        <pc:chgData name="Msgr. Trevor Murray" userId="d6564771-ca8b-4373-aa26-3cad18547140" providerId="ADAL" clId="{3CF11D53-1534-9545-AAA5-9E1EFED0E497}" dt="2023-12-05T19:55:29.386" v="454" actId="2696"/>
        <pc:sldMkLst>
          <pc:docMk/>
          <pc:sldMk cId="4027257413" sldId="11766"/>
        </pc:sldMkLst>
      </pc:sldChg>
      <pc:sldChg chg="addSp delSp modSp mod setBg modClrScheme chgLayout">
        <pc:chgData name="Msgr. Trevor Murray" userId="d6564771-ca8b-4373-aa26-3cad18547140" providerId="ADAL" clId="{3CF11D53-1534-9545-AAA5-9E1EFED0E497}" dt="2023-12-05T20:47:10.854" v="560"/>
        <pc:sldMkLst>
          <pc:docMk/>
          <pc:sldMk cId="3471387614" sldId="11767"/>
        </pc:sldMkLst>
      </pc:sldChg>
      <pc:sldChg chg="del">
        <pc:chgData name="Msgr. Trevor Murray" userId="d6564771-ca8b-4373-aa26-3cad18547140" providerId="ADAL" clId="{3CF11D53-1534-9545-AAA5-9E1EFED0E497}" dt="2023-12-08T21:02:09.558" v="1506" actId="2696"/>
        <pc:sldMkLst>
          <pc:docMk/>
          <pc:sldMk cId="1178633556" sldId="11769"/>
        </pc:sldMkLst>
      </pc:sldChg>
      <pc:sldChg chg="del">
        <pc:chgData name="Msgr. Trevor Murray" userId="d6564771-ca8b-4373-aa26-3cad18547140" providerId="ADAL" clId="{3CF11D53-1534-9545-AAA5-9E1EFED0E497}" dt="2023-12-08T20:59:41.124" v="1414" actId="2696"/>
        <pc:sldMkLst>
          <pc:docMk/>
          <pc:sldMk cId="4177043984" sldId="11770"/>
        </pc:sldMkLst>
      </pc:sldChg>
      <pc:sldChg chg="add ord">
        <pc:chgData name="Msgr. Trevor Murray" userId="d6564771-ca8b-4373-aa26-3cad18547140" providerId="ADAL" clId="{3CF11D53-1534-9545-AAA5-9E1EFED0E497}" dt="2023-12-05T18:13:01.194" v="39" actId="20578"/>
        <pc:sldMkLst>
          <pc:docMk/>
          <pc:sldMk cId="2558584635" sldId="11771"/>
        </pc:sldMkLst>
      </pc:sldChg>
      <pc:sldChg chg="add ord">
        <pc:chgData name="Msgr. Trevor Murray" userId="d6564771-ca8b-4373-aa26-3cad18547140" providerId="ADAL" clId="{3CF11D53-1534-9545-AAA5-9E1EFED0E497}" dt="2023-12-05T18:13:08.982" v="42" actId="20578"/>
        <pc:sldMkLst>
          <pc:docMk/>
          <pc:sldMk cId="1041806923" sldId="11772"/>
        </pc:sldMkLst>
      </pc:sldChg>
      <pc:sldChg chg="add">
        <pc:chgData name="Msgr. Trevor Murray" userId="d6564771-ca8b-4373-aa26-3cad18547140" providerId="ADAL" clId="{3CF11D53-1534-9545-AAA5-9E1EFED0E497}" dt="2023-12-05T18:13:20.957" v="44"/>
        <pc:sldMkLst>
          <pc:docMk/>
          <pc:sldMk cId="849517427" sldId="11773"/>
        </pc:sldMkLst>
      </pc:sldChg>
      <pc:sldChg chg="add">
        <pc:chgData name="Msgr. Trevor Murray" userId="d6564771-ca8b-4373-aa26-3cad18547140" providerId="ADAL" clId="{3CF11D53-1534-9545-AAA5-9E1EFED0E497}" dt="2023-12-05T18:13:26.129" v="46"/>
        <pc:sldMkLst>
          <pc:docMk/>
          <pc:sldMk cId="4032801662" sldId="11774"/>
        </pc:sldMkLst>
      </pc:sldChg>
      <pc:sldChg chg="add">
        <pc:chgData name="Msgr. Trevor Murray" userId="d6564771-ca8b-4373-aa26-3cad18547140" providerId="ADAL" clId="{3CF11D53-1534-9545-AAA5-9E1EFED0E497}" dt="2023-12-05T18:13:37.128" v="48"/>
        <pc:sldMkLst>
          <pc:docMk/>
          <pc:sldMk cId="3224967692" sldId="11775"/>
        </pc:sldMkLst>
      </pc:sldChg>
      <pc:sldChg chg="add">
        <pc:chgData name="Msgr. Trevor Murray" userId="d6564771-ca8b-4373-aa26-3cad18547140" providerId="ADAL" clId="{3CF11D53-1534-9545-AAA5-9E1EFED0E497}" dt="2023-12-05T18:14:50.860" v="62"/>
        <pc:sldMkLst>
          <pc:docMk/>
          <pc:sldMk cId="2790619117" sldId="11776"/>
        </pc:sldMkLst>
      </pc:sldChg>
      <pc:sldChg chg="add del setBg">
        <pc:chgData name="Msgr. Trevor Murray" userId="d6564771-ca8b-4373-aa26-3cad18547140" providerId="ADAL" clId="{3CF11D53-1534-9545-AAA5-9E1EFED0E497}" dt="2023-12-05T18:14:50.772" v="61"/>
        <pc:sldMkLst>
          <pc:docMk/>
          <pc:sldMk cId="4042462805" sldId="11776"/>
        </pc:sldMkLst>
      </pc:sldChg>
      <pc:sldChg chg="modSp add del mod setBg">
        <pc:chgData name="Msgr. Trevor Murray" userId="d6564771-ca8b-4373-aa26-3cad18547140" providerId="ADAL" clId="{3CF11D53-1534-9545-AAA5-9E1EFED0E497}" dt="2023-12-09T17:12:27.776" v="1631" actId="115"/>
        <pc:sldMkLst>
          <pc:docMk/>
          <pc:sldMk cId="2064184056" sldId="11777"/>
        </pc:sldMkLst>
      </pc:sldChg>
      <pc:sldChg chg="addSp delSp modSp add del setBg modAnim">
        <pc:chgData name="Msgr. Trevor Murray" userId="d6564771-ca8b-4373-aa26-3cad18547140" providerId="ADAL" clId="{3CF11D53-1534-9545-AAA5-9E1EFED0E497}" dt="2023-12-09T18:07:10.228" v="1760" actId="171"/>
        <pc:sldMkLst>
          <pc:docMk/>
          <pc:sldMk cId="1361818193" sldId="11778"/>
        </pc:sldMkLst>
      </pc:sldChg>
      <pc:sldChg chg="add del setBg">
        <pc:chgData name="Msgr. Trevor Murray" userId="d6564771-ca8b-4373-aa26-3cad18547140" providerId="ADAL" clId="{3CF11D53-1534-9545-AAA5-9E1EFED0E497}" dt="2023-12-05T18:14:50.860" v="62"/>
        <pc:sldMkLst>
          <pc:docMk/>
          <pc:sldMk cId="2654498293" sldId="11779"/>
        </pc:sldMkLst>
      </pc:sldChg>
      <pc:sldChg chg="add del setBg">
        <pc:chgData name="Msgr. Trevor Murray" userId="d6564771-ca8b-4373-aa26-3cad18547140" providerId="ADAL" clId="{3CF11D53-1534-9545-AAA5-9E1EFED0E497}" dt="2023-12-05T18:14:50.860" v="62"/>
        <pc:sldMkLst>
          <pc:docMk/>
          <pc:sldMk cId="3126315903" sldId="11780"/>
        </pc:sldMkLst>
      </pc:sldChg>
      <pc:sldChg chg="addSp delSp modSp add del mod setBg modAnim">
        <pc:chgData name="Msgr. Trevor Murray" userId="d6564771-ca8b-4373-aa26-3cad18547140" providerId="ADAL" clId="{3CF11D53-1534-9545-AAA5-9E1EFED0E497}" dt="2023-12-08T19:30:35.727" v="1298" actId="1076"/>
        <pc:sldMkLst>
          <pc:docMk/>
          <pc:sldMk cId="3693878104" sldId="11781"/>
        </pc:sldMkLst>
      </pc:sldChg>
      <pc:sldChg chg="add del ord setBg">
        <pc:chgData name="Msgr. Trevor Murray" userId="d6564771-ca8b-4373-aa26-3cad18547140" providerId="ADAL" clId="{3CF11D53-1534-9545-AAA5-9E1EFED0E497}" dt="2023-12-05T18:41:32.314" v="405" actId="2696"/>
        <pc:sldMkLst>
          <pc:docMk/>
          <pc:sldMk cId="3803100335" sldId="11782"/>
        </pc:sldMkLst>
      </pc:sldChg>
      <pc:sldChg chg="addSp delSp modSp add del mod setBg delAnim modAnim">
        <pc:chgData name="Msgr. Trevor Murray" userId="d6564771-ca8b-4373-aa26-3cad18547140" providerId="ADAL" clId="{3CF11D53-1534-9545-AAA5-9E1EFED0E497}" dt="2023-12-09T17:31:07.334" v="1739" actId="2696"/>
        <pc:sldMkLst>
          <pc:docMk/>
          <pc:sldMk cId="1207041816" sldId="11783"/>
        </pc:sldMkLst>
      </pc:sldChg>
      <pc:sldChg chg="addSp delSp modSp add mod ord delAnim modAnim">
        <pc:chgData name="Msgr. Trevor Murray" userId="d6564771-ca8b-4373-aa26-3cad18547140" providerId="ADAL" clId="{3CF11D53-1534-9545-AAA5-9E1EFED0E497}" dt="2023-12-09T18:10:58.182" v="1769" actId="20577"/>
        <pc:sldMkLst>
          <pc:docMk/>
          <pc:sldMk cId="3590735156" sldId="11784"/>
        </pc:sldMkLst>
      </pc:sldChg>
      <pc:sldChg chg="delSp add del mod delAnim modAnim">
        <pc:chgData name="Msgr. Trevor Murray" userId="d6564771-ca8b-4373-aa26-3cad18547140" providerId="ADAL" clId="{3CF11D53-1534-9545-AAA5-9E1EFED0E497}" dt="2023-12-05T18:41:09.749" v="404" actId="2696"/>
        <pc:sldMkLst>
          <pc:docMk/>
          <pc:sldMk cId="3430428678" sldId="11785"/>
        </pc:sldMkLst>
      </pc:sldChg>
      <pc:sldChg chg="add del">
        <pc:chgData name="Msgr. Trevor Murray" userId="d6564771-ca8b-4373-aa26-3cad18547140" providerId="ADAL" clId="{3CF11D53-1534-9545-AAA5-9E1EFED0E497}" dt="2023-12-08T19:23:26.567" v="1269" actId="2696"/>
        <pc:sldMkLst>
          <pc:docMk/>
          <pc:sldMk cId="277183512" sldId="11786"/>
        </pc:sldMkLst>
      </pc:sldChg>
      <pc:sldChg chg="add del setBg">
        <pc:chgData name="Msgr. Trevor Murray" userId="d6564771-ca8b-4373-aa26-3cad18547140" providerId="ADAL" clId="{3CF11D53-1534-9545-AAA5-9E1EFED0E497}" dt="2023-12-05T18:40:50.128" v="402"/>
        <pc:sldMkLst>
          <pc:docMk/>
          <pc:sldMk cId="1153248356" sldId="11786"/>
        </pc:sldMkLst>
      </pc:sldChg>
      <pc:sldChg chg="modSp add del mod">
        <pc:chgData name="Msgr. Trevor Murray" userId="d6564771-ca8b-4373-aa26-3cad18547140" providerId="ADAL" clId="{3CF11D53-1534-9545-AAA5-9E1EFED0E497}" dt="2023-12-05T18:39:20.252" v="291" actId="2890"/>
        <pc:sldMkLst>
          <pc:docMk/>
          <pc:sldMk cId="3115211353" sldId="11786"/>
        </pc:sldMkLst>
      </pc:sldChg>
      <pc:sldChg chg="add">
        <pc:chgData name="Msgr. Trevor Murray" userId="d6564771-ca8b-4373-aa26-3cad18547140" providerId="ADAL" clId="{3CF11D53-1534-9545-AAA5-9E1EFED0E497}" dt="2023-12-05T19:55:17.221" v="449"/>
        <pc:sldMkLst>
          <pc:docMk/>
          <pc:sldMk cId="4261715561" sldId="11787"/>
        </pc:sldMkLst>
      </pc:sldChg>
      <pc:sldChg chg="add">
        <pc:chgData name="Msgr. Trevor Murray" userId="d6564771-ca8b-4373-aa26-3cad18547140" providerId="ADAL" clId="{3CF11D53-1534-9545-AAA5-9E1EFED0E497}" dt="2023-12-05T19:55:22.663" v="451"/>
        <pc:sldMkLst>
          <pc:docMk/>
          <pc:sldMk cId="3124102893" sldId="11788"/>
        </pc:sldMkLst>
      </pc:sldChg>
      <pc:sldChg chg="add">
        <pc:chgData name="Msgr. Trevor Murray" userId="d6564771-ca8b-4373-aa26-3cad18547140" providerId="ADAL" clId="{3CF11D53-1534-9545-AAA5-9E1EFED0E497}" dt="2023-12-05T19:55:27.506" v="453"/>
        <pc:sldMkLst>
          <pc:docMk/>
          <pc:sldMk cId="856197244" sldId="11789"/>
        </pc:sldMkLst>
      </pc:sldChg>
      <pc:sldChg chg="add">
        <pc:chgData name="Msgr. Trevor Murray" userId="d6564771-ca8b-4373-aa26-3cad18547140" providerId="ADAL" clId="{3CF11D53-1534-9545-AAA5-9E1EFED0E497}" dt="2023-12-05T19:55:40.474" v="460"/>
        <pc:sldMkLst>
          <pc:docMk/>
          <pc:sldMk cId="3152760234" sldId="11790"/>
        </pc:sldMkLst>
      </pc:sldChg>
      <pc:sldChg chg="add">
        <pc:chgData name="Msgr. Trevor Murray" userId="d6564771-ca8b-4373-aa26-3cad18547140" providerId="ADAL" clId="{3CF11D53-1534-9545-AAA5-9E1EFED0E497}" dt="2023-12-05T19:55:45.546" v="462"/>
        <pc:sldMkLst>
          <pc:docMk/>
          <pc:sldMk cId="758012436" sldId="11791"/>
        </pc:sldMkLst>
      </pc:sldChg>
      <pc:sldChg chg="add">
        <pc:chgData name="Msgr. Trevor Murray" userId="d6564771-ca8b-4373-aa26-3cad18547140" providerId="ADAL" clId="{3CF11D53-1534-9545-AAA5-9E1EFED0E497}" dt="2023-12-05T19:55:50.351" v="464"/>
        <pc:sldMkLst>
          <pc:docMk/>
          <pc:sldMk cId="1299162147" sldId="11792"/>
        </pc:sldMkLst>
      </pc:sldChg>
      <pc:sldChg chg="add">
        <pc:chgData name="Msgr. Trevor Murray" userId="d6564771-ca8b-4373-aa26-3cad18547140" providerId="ADAL" clId="{3CF11D53-1534-9545-AAA5-9E1EFED0E497}" dt="2023-12-05T19:55:57.789" v="466"/>
        <pc:sldMkLst>
          <pc:docMk/>
          <pc:sldMk cId="2261555516" sldId="11793"/>
        </pc:sldMkLst>
      </pc:sldChg>
      <pc:sldChg chg="add">
        <pc:chgData name="Msgr. Trevor Murray" userId="d6564771-ca8b-4373-aa26-3cad18547140" providerId="ADAL" clId="{3CF11D53-1534-9545-AAA5-9E1EFED0E497}" dt="2023-12-05T19:56:01.199" v="468"/>
        <pc:sldMkLst>
          <pc:docMk/>
          <pc:sldMk cId="4256084937" sldId="11794"/>
        </pc:sldMkLst>
      </pc:sldChg>
      <pc:sldChg chg="add">
        <pc:chgData name="Msgr. Trevor Murray" userId="d6564771-ca8b-4373-aa26-3cad18547140" providerId="ADAL" clId="{3CF11D53-1534-9545-AAA5-9E1EFED0E497}" dt="2023-12-05T19:56:05.573" v="470"/>
        <pc:sldMkLst>
          <pc:docMk/>
          <pc:sldMk cId="3033981568" sldId="11795"/>
        </pc:sldMkLst>
      </pc:sldChg>
      <pc:sldChg chg="add">
        <pc:chgData name="Msgr. Trevor Murray" userId="d6564771-ca8b-4373-aa26-3cad18547140" providerId="ADAL" clId="{3CF11D53-1534-9545-AAA5-9E1EFED0E497}" dt="2023-12-05T19:56:08.995" v="472"/>
        <pc:sldMkLst>
          <pc:docMk/>
          <pc:sldMk cId="161480814" sldId="11796"/>
        </pc:sldMkLst>
      </pc:sldChg>
      <pc:sldChg chg="add">
        <pc:chgData name="Msgr. Trevor Murray" userId="d6564771-ca8b-4373-aa26-3cad18547140" providerId="ADAL" clId="{3CF11D53-1534-9545-AAA5-9E1EFED0E497}" dt="2023-12-05T19:56:13.763" v="474"/>
        <pc:sldMkLst>
          <pc:docMk/>
          <pc:sldMk cId="2627599279" sldId="11797"/>
        </pc:sldMkLst>
      </pc:sldChg>
      <pc:sldChg chg="add del">
        <pc:chgData name="Msgr. Trevor Murray" userId="d6564771-ca8b-4373-aa26-3cad18547140" providerId="ADAL" clId="{3CF11D53-1534-9545-AAA5-9E1EFED0E497}" dt="2023-12-05T20:09:55.451" v="544" actId="2696"/>
        <pc:sldMkLst>
          <pc:docMk/>
          <pc:sldMk cId="2053901909" sldId="11798"/>
        </pc:sldMkLst>
      </pc:sldChg>
      <pc:sldChg chg="add">
        <pc:chgData name="Msgr. Trevor Murray" userId="d6564771-ca8b-4373-aa26-3cad18547140" providerId="ADAL" clId="{3CF11D53-1534-9545-AAA5-9E1EFED0E497}" dt="2023-12-05T19:56:24.792" v="478"/>
        <pc:sldMkLst>
          <pc:docMk/>
          <pc:sldMk cId="2416581853" sldId="11799"/>
        </pc:sldMkLst>
      </pc:sldChg>
      <pc:sldChg chg="add">
        <pc:chgData name="Msgr. Trevor Murray" userId="d6564771-ca8b-4373-aa26-3cad18547140" providerId="ADAL" clId="{3CF11D53-1534-9545-AAA5-9E1EFED0E497}" dt="2023-12-05T19:56:43.275" v="486"/>
        <pc:sldMkLst>
          <pc:docMk/>
          <pc:sldMk cId="4130007840" sldId="11800"/>
        </pc:sldMkLst>
      </pc:sldChg>
      <pc:sldChg chg="delSp add del mod">
        <pc:chgData name="Msgr. Trevor Murray" userId="d6564771-ca8b-4373-aa26-3cad18547140" providerId="ADAL" clId="{3CF11D53-1534-9545-AAA5-9E1EFED0E497}" dt="2023-12-05T19:57:51.196" v="504" actId="2696"/>
        <pc:sldMkLst>
          <pc:docMk/>
          <pc:sldMk cId="3115401229" sldId="11801"/>
        </pc:sldMkLst>
      </pc:sldChg>
      <pc:sldChg chg="addSp delSp modSp add mod modClrScheme chgLayout">
        <pc:chgData name="Msgr. Trevor Murray" userId="d6564771-ca8b-4373-aa26-3cad18547140" providerId="ADAL" clId="{3CF11D53-1534-9545-AAA5-9E1EFED0E497}" dt="2023-12-09T18:43:51.610" v="1795" actId="26606"/>
        <pc:sldMkLst>
          <pc:docMk/>
          <pc:sldMk cId="914179869" sldId="11802"/>
        </pc:sldMkLst>
      </pc:sldChg>
      <pc:sldChg chg="modSp add mod ord">
        <pc:chgData name="Msgr. Trevor Murray" userId="d6564771-ca8b-4373-aa26-3cad18547140" providerId="ADAL" clId="{3CF11D53-1534-9545-AAA5-9E1EFED0E497}" dt="2023-12-08T21:01:22.952" v="1505" actId="1076"/>
        <pc:sldMkLst>
          <pc:docMk/>
          <pc:sldMk cId="2551018560" sldId="11803"/>
        </pc:sldMkLst>
      </pc:sldChg>
      <pc:sldChg chg="add">
        <pc:chgData name="Msgr. Trevor Murray" userId="d6564771-ca8b-4373-aa26-3cad18547140" providerId="ADAL" clId="{3CF11D53-1534-9545-AAA5-9E1EFED0E497}" dt="2023-12-05T20:02:47.221" v="523"/>
        <pc:sldMkLst>
          <pc:docMk/>
          <pc:sldMk cId="3405484571" sldId="11804"/>
        </pc:sldMkLst>
      </pc:sldChg>
      <pc:sldChg chg="add">
        <pc:chgData name="Msgr. Trevor Murray" userId="d6564771-ca8b-4373-aa26-3cad18547140" providerId="ADAL" clId="{3CF11D53-1534-9545-AAA5-9E1EFED0E497}" dt="2023-12-05T20:02:47.221" v="523"/>
        <pc:sldMkLst>
          <pc:docMk/>
          <pc:sldMk cId="2075458117" sldId="11805"/>
        </pc:sldMkLst>
      </pc:sldChg>
      <pc:sldChg chg="add">
        <pc:chgData name="Msgr. Trevor Murray" userId="d6564771-ca8b-4373-aa26-3cad18547140" providerId="ADAL" clId="{3CF11D53-1534-9545-AAA5-9E1EFED0E497}" dt="2023-12-05T20:02:47.221" v="523"/>
        <pc:sldMkLst>
          <pc:docMk/>
          <pc:sldMk cId="1851485632" sldId="11806"/>
        </pc:sldMkLst>
      </pc:sldChg>
      <pc:sldChg chg="add">
        <pc:chgData name="Msgr. Trevor Murray" userId="d6564771-ca8b-4373-aa26-3cad18547140" providerId="ADAL" clId="{3CF11D53-1534-9545-AAA5-9E1EFED0E497}" dt="2023-12-05T20:02:47.221" v="523"/>
        <pc:sldMkLst>
          <pc:docMk/>
          <pc:sldMk cId="663782234" sldId="11807"/>
        </pc:sldMkLst>
      </pc:sldChg>
      <pc:sldChg chg="add">
        <pc:chgData name="Msgr. Trevor Murray" userId="d6564771-ca8b-4373-aa26-3cad18547140" providerId="ADAL" clId="{3CF11D53-1534-9545-AAA5-9E1EFED0E497}" dt="2023-12-06T00:50:49.659" v="561" actId="2890"/>
        <pc:sldMkLst>
          <pc:docMk/>
          <pc:sldMk cId="3182486822" sldId="11808"/>
        </pc:sldMkLst>
      </pc:sldChg>
      <pc:sldChg chg="addSp delSp modSp add del mod delAnim modAnim">
        <pc:chgData name="Msgr. Trevor Murray" userId="d6564771-ca8b-4373-aa26-3cad18547140" providerId="ADAL" clId="{3CF11D53-1534-9545-AAA5-9E1EFED0E497}" dt="2023-12-08T19:37:55.949" v="1340" actId="2696"/>
        <pc:sldMkLst>
          <pc:docMk/>
          <pc:sldMk cId="3869953675" sldId="11809"/>
        </pc:sldMkLst>
      </pc:sldChg>
      <pc:sldChg chg="addSp delSp modSp add mod modClrScheme chgLayout">
        <pc:chgData name="Msgr. Trevor Murray" userId="d6564771-ca8b-4373-aa26-3cad18547140" providerId="ADAL" clId="{3CF11D53-1534-9545-AAA5-9E1EFED0E497}" dt="2023-12-09T06:45:54.619" v="1517" actId="26606"/>
        <pc:sldMkLst>
          <pc:docMk/>
          <pc:sldMk cId="676257885" sldId="11810"/>
        </pc:sldMkLst>
      </pc:sldChg>
      <pc:sldChg chg="addSp delSp modSp add mod ord delAnim modAnim">
        <pc:chgData name="Msgr. Trevor Murray" userId="d6564771-ca8b-4373-aa26-3cad18547140" providerId="ADAL" clId="{3CF11D53-1534-9545-AAA5-9E1EFED0E497}" dt="2023-12-09T17:18:40.139" v="1662" actId="20577"/>
        <pc:sldMkLst>
          <pc:docMk/>
          <pc:sldMk cId="1313739458" sldId="11811"/>
        </pc:sldMkLst>
      </pc:sldChg>
      <pc:sldChg chg="delSp modSp add del mod delAnim">
        <pc:chgData name="Msgr. Trevor Murray" userId="d6564771-ca8b-4373-aa26-3cad18547140" providerId="ADAL" clId="{3CF11D53-1534-9545-AAA5-9E1EFED0E497}" dt="2023-12-06T18:20:17.225" v="1180" actId="2696"/>
        <pc:sldMkLst>
          <pc:docMk/>
          <pc:sldMk cId="318146250" sldId="11812"/>
        </pc:sldMkLst>
      </pc:sldChg>
      <pc:sldChg chg="addSp delSp modSp add mod ord delAnim modAnim">
        <pc:chgData name="Msgr. Trevor Murray" userId="d6564771-ca8b-4373-aa26-3cad18547140" providerId="ADAL" clId="{3CF11D53-1534-9545-AAA5-9E1EFED0E497}" dt="2023-12-09T18:13:23.337" v="1781" actId="1076"/>
        <pc:sldMkLst>
          <pc:docMk/>
          <pc:sldMk cId="2097385253" sldId="11813"/>
        </pc:sldMkLst>
      </pc:sldChg>
      <pc:sldChg chg="addSp delSp modSp add mod ord setBg delAnim modAnim">
        <pc:chgData name="Msgr. Trevor Murray" userId="d6564771-ca8b-4373-aa26-3cad18547140" providerId="ADAL" clId="{3CF11D53-1534-9545-AAA5-9E1EFED0E497}" dt="2023-12-09T18:01:05.317" v="1748" actId="21"/>
        <pc:sldMkLst>
          <pc:docMk/>
          <pc:sldMk cId="3140759437" sldId="11814"/>
        </pc:sldMkLst>
      </pc:sldChg>
      <pc:sldChg chg="add del setBg">
        <pc:chgData name="Msgr. Trevor Murray" userId="d6564771-ca8b-4373-aa26-3cad18547140" providerId="ADAL" clId="{3CF11D53-1534-9545-AAA5-9E1EFED0E497}" dt="2023-12-06T18:25:32.193" v="1232"/>
        <pc:sldMkLst>
          <pc:docMk/>
          <pc:sldMk cId="60641778" sldId="11815"/>
        </pc:sldMkLst>
      </pc:sldChg>
      <pc:sldChg chg="add del">
        <pc:chgData name="Msgr. Trevor Murray" userId="d6564771-ca8b-4373-aa26-3cad18547140" providerId="ADAL" clId="{3CF11D53-1534-9545-AAA5-9E1EFED0E497}" dt="2023-12-08T19:23:38.133" v="1273" actId="2696"/>
        <pc:sldMkLst>
          <pc:docMk/>
          <pc:sldMk cId="445434395" sldId="11815"/>
        </pc:sldMkLst>
      </pc:sldChg>
      <pc:sldChg chg="modSp add mod">
        <pc:chgData name="Msgr. Trevor Murray" userId="d6564771-ca8b-4373-aa26-3cad18547140" providerId="ADAL" clId="{3CF11D53-1534-9545-AAA5-9E1EFED0E497}" dt="2023-12-09T17:12:38.113" v="1632" actId="115"/>
        <pc:sldMkLst>
          <pc:docMk/>
          <pc:sldMk cId="2262995947" sldId="11816"/>
        </pc:sldMkLst>
      </pc:sldChg>
      <pc:sldChg chg="add del setBg">
        <pc:chgData name="Msgr. Trevor Murray" userId="d6564771-ca8b-4373-aa26-3cad18547140" providerId="ADAL" clId="{3CF11D53-1534-9545-AAA5-9E1EFED0E497}" dt="2023-12-08T19:23:23.600" v="1267"/>
        <pc:sldMkLst>
          <pc:docMk/>
          <pc:sldMk cId="2524714365" sldId="11816"/>
        </pc:sldMkLst>
      </pc:sldChg>
      <pc:sldChg chg="add del setBg">
        <pc:chgData name="Msgr. Trevor Murray" userId="d6564771-ca8b-4373-aa26-3cad18547140" providerId="ADAL" clId="{3CF11D53-1534-9545-AAA5-9E1EFED0E497}" dt="2023-12-08T19:23:35.657" v="1271"/>
        <pc:sldMkLst>
          <pc:docMk/>
          <pc:sldMk cId="870094465" sldId="11817"/>
        </pc:sldMkLst>
      </pc:sldChg>
      <pc:sldChg chg="modSp add mod ord">
        <pc:chgData name="Msgr. Trevor Murray" userId="d6564771-ca8b-4373-aa26-3cad18547140" providerId="ADAL" clId="{3CF11D53-1534-9545-AAA5-9E1EFED0E497}" dt="2023-12-09T17:12:51.239" v="1633" actId="115"/>
        <pc:sldMkLst>
          <pc:docMk/>
          <pc:sldMk cId="3525680041" sldId="11817"/>
        </pc:sldMkLst>
      </pc:sldChg>
      <pc:sldChg chg="delSp modSp add mod delAnim">
        <pc:chgData name="Msgr. Trevor Murray" userId="d6564771-ca8b-4373-aa26-3cad18547140" providerId="ADAL" clId="{3CF11D53-1534-9545-AAA5-9E1EFED0E497}" dt="2023-12-08T20:52:18.872" v="1400" actId="1076"/>
        <pc:sldMkLst>
          <pc:docMk/>
          <pc:sldMk cId="2968369782" sldId="11818"/>
        </pc:sldMkLst>
      </pc:sldChg>
      <pc:sldChg chg="addSp delSp modSp add mod modClrScheme chgLayout">
        <pc:chgData name="Msgr. Trevor Murray" userId="d6564771-ca8b-4373-aa26-3cad18547140" providerId="ADAL" clId="{3CF11D53-1534-9545-AAA5-9E1EFED0E497}" dt="2023-12-09T06:44:03.327" v="1511" actId="26606"/>
        <pc:sldMkLst>
          <pc:docMk/>
          <pc:sldMk cId="2851207100" sldId="11819"/>
        </pc:sldMkLst>
      </pc:sldChg>
      <pc:sldChg chg="addSp delSp modSp add mod ord setBg">
        <pc:chgData name="Msgr. Trevor Murray" userId="d6564771-ca8b-4373-aa26-3cad18547140" providerId="ADAL" clId="{3CF11D53-1534-9545-AAA5-9E1EFED0E497}" dt="2023-12-09T06:47:15.555" v="1526" actId="27614"/>
        <pc:sldMkLst>
          <pc:docMk/>
          <pc:sldMk cId="1555966424" sldId="11820"/>
        </pc:sldMkLst>
      </pc:sldChg>
      <pc:sldChg chg="add">
        <pc:chgData name="Msgr. Trevor Murray" userId="d6564771-ca8b-4373-aa26-3cad18547140" providerId="ADAL" clId="{3CF11D53-1534-9545-AAA5-9E1EFED0E497}" dt="2023-12-09T16:59:43.531" v="1527" actId="2890"/>
        <pc:sldMkLst>
          <pc:docMk/>
          <pc:sldMk cId="751668664" sldId="11821"/>
        </pc:sldMkLst>
      </pc:sldChg>
      <pc:sldChg chg="modSp add mod">
        <pc:chgData name="Msgr. Trevor Murray" userId="d6564771-ca8b-4373-aa26-3cad18547140" providerId="ADAL" clId="{3CF11D53-1534-9545-AAA5-9E1EFED0E497}" dt="2023-12-09T17:07:50.165" v="1546" actId="3064"/>
        <pc:sldMkLst>
          <pc:docMk/>
          <pc:sldMk cId="1548158097" sldId="11822"/>
        </pc:sldMkLst>
      </pc:sldChg>
      <pc:sldChg chg="modSp add mod">
        <pc:chgData name="Msgr. Trevor Murray" userId="d6564771-ca8b-4373-aa26-3cad18547140" providerId="ADAL" clId="{3CF11D53-1534-9545-AAA5-9E1EFED0E497}" dt="2023-12-09T17:08:11.456" v="1564" actId="3064"/>
        <pc:sldMkLst>
          <pc:docMk/>
          <pc:sldMk cId="2636844378" sldId="11823"/>
        </pc:sldMkLst>
      </pc:sldChg>
      <pc:sldChg chg="modSp add mod">
        <pc:chgData name="Msgr. Trevor Murray" userId="d6564771-ca8b-4373-aa26-3cad18547140" providerId="ADAL" clId="{3CF11D53-1534-9545-AAA5-9E1EFED0E497}" dt="2023-12-09T17:08:37.804" v="1579" actId="3064"/>
        <pc:sldMkLst>
          <pc:docMk/>
          <pc:sldMk cId="2120454214" sldId="11824"/>
        </pc:sldMkLst>
      </pc:sldChg>
      <pc:sldChg chg="add">
        <pc:chgData name="Msgr. Trevor Murray" userId="d6564771-ca8b-4373-aa26-3cad18547140" providerId="ADAL" clId="{3CF11D53-1534-9545-AAA5-9E1EFED0E497}" dt="2023-12-09T17:01:45.944" v="1529" actId="2890"/>
        <pc:sldMkLst>
          <pc:docMk/>
          <pc:sldMk cId="3681143567" sldId="11825"/>
        </pc:sldMkLst>
      </pc:sldChg>
      <pc:sldChg chg="add">
        <pc:chgData name="Msgr. Trevor Murray" userId="d6564771-ca8b-4373-aa26-3cad18547140" providerId="ADAL" clId="{3CF11D53-1534-9545-AAA5-9E1EFED0E497}" dt="2023-12-09T17:07:13.975" v="1532"/>
        <pc:sldMkLst>
          <pc:docMk/>
          <pc:sldMk cId="2813561947" sldId="11826"/>
        </pc:sldMkLst>
      </pc:sldChg>
      <pc:sldChg chg="add">
        <pc:chgData name="Msgr. Trevor Murray" userId="d6564771-ca8b-4373-aa26-3cad18547140" providerId="ADAL" clId="{3CF11D53-1534-9545-AAA5-9E1EFED0E497}" dt="2023-12-09T17:07:13.975" v="1532"/>
        <pc:sldMkLst>
          <pc:docMk/>
          <pc:sldMk cId="1406246033" sldId="11827"/>
        </pc:sldMkLst>
      </pc:sldChg>
      <pc:sldChg chg="add">
        <pc:chgData name="Msgr. Trevor Murray" userId="d6564771-ca8b-4373-aa26-3cad18547140" providerId="ADAL" clId="{3CF11D53-1534-9545-AAA5-9E1EFED0E497}" dt="2023-12-09T17:07:13.975" v="1532"/>
        <pc:sldMkLst>
          <pc:docMk/>
          <pc:sldMk cId="3700404835" sldId="11828"/>
        </pc:sldMkLst>
      </pc:sldChg>
      <pc:sldChg chg="add">
        <pc:chgData name="Msgr. Trevor Murray" userId="d6564771-ca8b-4373-aa26-3cad18547140" providerId="ADAL" clId="{3CF11D53-1534-9545-AAA5-9E1EFED0E497}" dt="2023-12-09T17:07:13.975" v="1532"/>
        <pc:sldMkLst>
          <pc:docMk/>
          <pc:sldMk cId="1853933360" sldId="11829"/>
        </pc:sldMkLst>
      </pc:sldChg>
      <pc:sldChg chg="modSp add mod ord">
        <pc:chgData name="Msgr. Trevor Murray" userId="d6564771-ca8b-4373-aa26-3cad18547140" providerId="ADAL" clId="{3CF11D53-1534-9545-AAA5-9E1EFED0E497}" dt="2023-12-09T17:11:53.806" v="1630" actId="20578"/>
        <pc:sldMkLst>
          <pc:docMk/>
          <pc:sldMk cId="2310358460" sldId="11830"/>
        </pc:sldMkLst>
      </pc:sldChg>
      <pc:sldChg chg="modSp add mod">
        <pc:chgData name="Msgr. Trevor Murray" userId="d6564771-ca8b-4373-aa26-3cad18547140" providerId="ADAL" clId="{3CF11D53-1534-9545-AAA5-9E1EFED0E497}" dt="2023-12-09T17:21:23.218" v="1709" actId="20577"/>
        <pc:sldMkLst>
          <pc:docMk/>
          <pc:sldMk cId="1844676206" sldId="11831"/>
        </pc:sldMkLst>
      </pc:sldChg>
      <pc:sldChg chg="addSp modSp add mod modAnim">
        <pc:chgData name="Msgr. Trevor Murray" userId="d6564771-ca8b-4373-aa26-3cad18547140" providerId="ADAL" clId="{3CF11D53-1534-9545-AAA5-9E1EFED0E497}" dt="2023-12-09T18:01:25.803" v="1753"/>
        <pc:sldMkLst>
          <pc:docMk/>
          <pc:sldMk cId="3231472339" sldId="11832"/>
        </pc:sldMkLst>
      </pc:sldChg>
      <pc:sldChg chg="add">
        <pc:chgData name="Msgr. Trevor Murray" userId="d6564771-ca8b-4373-aa26-3cad18547140" providerId="ADAL" clId="{3CF11D53-1534-9545-AAA5-9E1EFED0E497}" dt="2023-12-09T18:00:56.184" v="1747"/>
        <pc:sldMkLst>
          <pc:docMk/>
          <pc:sldMk cId="2171654645" sldId="11833"/>
        </pc:sldMkLst>
      </pc:sldChg>
      <pc:sldChg chg="add">
        <pc:chgData name="Msgr. Trevor Murray" userId="d6564771-ca8b-4373-aa26-3cad18547140" providerId="ADAL" clId="{3CF11D53-1534-9545-AAA5-9E1EFED0E497}" dt="2023-12-09T18:00:56.184" v="1747"/>
        <pc:sldMkLst>
          <pc:docMk/>
          <pc:sldMk cId="1537384163" sldId="11834"/>
        </pc:sldMkLst>
      </pc:sldChg>
      <pc:sldChg chg="add">
        <pc:chgData name="Msgr. Trevor Murray" userId="d6564771-ca8b-4373-aa26-3cad18547140" providerId="ADAL" clId="{3CF11D53-1534-9545-AAA5-9E1EFED0E497}" dt="2023-12-09T18:39:10.448" v="1782" actId="2890"/>
        <pc:sldMkLst>
          <pc:docMk/>
          <pc:sldMk cId="1778732106" sldId="11835"/>
        </pc:sldMkLst>
      </pc:sldChg>
      <pc:sldChg chg="addSp delSp modSp add del mod modClrScheme chgLayout">
        <pc:chgData name="Msgr. Trevor Murray" userId="d6564771-ca8b-4373-aa26-3cad18547140" providerId="ADAL" clId="{3CF11D53-1534-9545-AAA5-9E1EFED0E497}" dt="2023-12-09T18:44:35.501" v="1804" actId="2696"/>
        <pc:sldMkLst>
          <pc:docMk/>
          <pc:sldMk cId="2918708002" sldId="11836"/>
        </pc:sldMkLst>
      </pc:sldChg>
      <pc:sldMasterChg chg="delSldLayout">
        <pc:chgData name="Msgr. Trevor Murray" userId="d6564771-ca8b-4373-aa26-3cad18547140" providerId="ADAL" clId="{3CF11D53-1534-9545-AAA5-9E1EFED0E497}" dt="2023-12-05T18:00:37.930" v="15" actId="2696"/>
        <pc:sldMasterMkLst>
          <pc:docMk/>
          <pc:sldMasterMk cId="3073688232" sldId="2147483887"/>
        </pc:sldMasterMkLst>
        <pc:sldLayoutChg chg="del">
          <pc:chgData name="Msgr. Trevor Murray" userId="d6564771-ca8b-4373-aa26-3cad18547140" providerId="ADAL" clId="{3CF11D53-1534-9545-AAA5-9E1EFED0E497}" dt="2023-12-05T18:00:37.930" v="15" actId="2696"/>
          <pc:sldLayoutMkLst>
            <pc:docMk/>
            <pc:sldMasterMk cId="3073688232" sldId="2147483887"/>
            <pc:sldLayoutMk cId="3015571182" sldId="2147483863"/>
          </pc:sldLayoutMkLst>
        </pc:sldLayoutChg>
      </pc:sldMasterChg>
    </pc:docChg>
  </pc:docChgLst>
  <pc:docChgLst>
    <pc:chgData name="Alison Carroll" userId="S::pastoral@tongarirocatholic.nz::80162b72-5015-4f5d-935d-255c8314fe23" providerId="AD" clId="Web-{116430F0-D67C-6D7C-961D-983878388698}"/>
    <pc:docChg chg="modSld">
      <pc:chgData name="Alison Carroll" userId="S::pastoral@tongarirocatholic.nz::80162b72-5015-4f5d-935d-255c8314fe23" providerId="AD" clId="Web-{116430F0-D67C-6D7C-961D-983878388698}" dt="2023-08-22T21:36:50.726" v="17" actId="20577"/>
      <pc:docMkLst>
        <pc:docMk/>
      </pc:docMkLst>
    </pc:docChg>
  </pc:docChgLst>
  <pc:docChgLst>
    <pc:chgData name=" " userId="54bf8dbd-183f-41bb-a457-e270a2ce7e4f" providerId="ADAL" clId="{85A1A08A-6E8F-6F48-BCA3-CFAD18DFCD92}"/>
    <pc:docChg chg="modSld">
      <pc:chgData name=" " userId="54bf8dbd-183f-41bb-a457-e270a2ce7e4f" providerId="ADAL" clId="{85A1A08A-6E8F-6F48-BCA3-CFAD18DFCD92}" dt="2023-10-07T18:26:03.389" v="2" actId="2711"/>
      <pc:docMkLst>
        <pc:docMk/>
      </pc:docMkLst>
      <pc:sldChg chg="modSp">
        <pc:chgData name=" " userId="54bf8dbd-183f-41bb-a457-e270a2ce7e4f" providerId="ADAL" clId="{85A1A08A-6E8F-6F48-BCA3-CFAD18DFCD92}" dt="2023-10-07T18:24:53.135" v="0" actId="2711"/>
        <pc:sldMkLst>
          <pc:docMk/>
          <pc:sldMk cId="1136632853" sldId="11167"/>
        </pc:sldMkLst>
      </pc:sldChg>
      <pc:sldChg chg="modSp mod">
        <pc:chgData name=" " userId="54bf8dbd-183f-41bb-a457-e270a2ce7e4f" providerId="ADAL" clId="{85A1A08A-6E8F-6F48-BCA3-CFAD18DFCD92}" dt="2023-10-07T18:26:03.389" v="2" actId="2711"/>
        <pc:sldMkLst>
          <pc:docMk/>
          <pc:sldMk cId="1753193087" sldId="11175"/>
        </pc:sldMkLst>
      </pc:sldChg>
    </pc:docChg>
  </pc:docChgLst>
  <pc:docChgLst>
    <pc:chgData name="Alison Carroll" userId="80162b72-5015-4f5d-935d-255c8314fe23" providerId="ADAL" clId="{E8338E85-FF5A-704B-977B-30B77EBB84FA}"/>
    <pc:docChg chg="modSld modNotesMaster">
      <pc:chgData name="Alison Carroll" userId="80162b72-5015-4f5d-935d-255c8314fe23" providerId="ADAL" clId="{E8338E85-FF5A-704B-977B-30B77EBB84FA}" dt="2023-08-12T20:39:12.933" v="1"/>
      <pc:docMkLst>
        <pc:docMk/>
      </pc:docMkLst>
      <pc:sldChg chg="modNotes">
        <pc:chgData name="Alison Carroll" userId="80162b72-5015-4f5d-935d-255c8314fe23" providerId="ADAL" clId="{E8338E85-FF5A-704B-977B-30B77EBB84FA}" dt="2023-08-12T20:39:12.933" v="1"/>
        <pc:sldMkLst>
          <pc:docMk/>
          <pc:sldMk cId="0" sldId="285"/>
        </pc:sldMkLst>
      </pc:sldChg>
    </pc:docChg>
  </pc:docChgLst>
  <pc:docChgLst>
    <pc:chgData name="Msgr. Trevor Murray" userId="d6564771-ca8b-4373-aa26-3cad18547140" providerId="ADAL" clId="{5673A298-4D48-AD47-9AC3-3C70A8BE9E74}"/>
    <pc:docChg chg="undo custSel addSld delSld modSld sldOrd">
      <pc:chgData name="Msgr. Trevor Murray" userId="d6564771-ca8b-4373-aa26-3cad18547140" providerId="ADAL" clId="{5673A298-4D48-AD47-9AC3-3C70A8BE9E74}" dt="2023-06-17T18:33:23.152" v="318" actId="2696"/>
      <pc:docMkLst>
        <pc:docMk/>
      </pc:docMkLst>
      <pc:sldChg chg="add del modTransition">
        <pc:chgData name="Msgr. Trevor Murray" userId="d6564771-ca8b-4373-aa26-3cad18547140" providerId="ADAL" clId="{5673A298-4D48-AD47-9AC3-3C70A8BE9E74}" dt="2023-06-14T19:12:03.133" v="234"/>
        <pc:sldMkLst>
          <pc:docMk/>
          <pc:sldMk cId="2793938727" sldId="257"/>
        </pc:sldMkLst>
      </pc:sldChg>
      <pc:sldChg chg="add">
        <pc:chgData name="Msgr. Trevor Murray" userId="d6564771-ca8b-4373-aa26-3cad18547140" providerId="ADAL" clId="{5673A298-4D48-AD47-9AC3-3C70A8BE9E74}" dt="2023-06-14T19:06:41.420" v="219"/>
        <pc:sldMkLst>
          <pc:docMk/>
          <pc:sldMk cId="2795395184" sldId="261"/>
        </pc:sldMkLst>
      </pc:sldChg>
      <pc:sldChg chg="add">
        <pc:chgData name="Msgr. Trevor Murray" userId="d6564771-ca8b-4373-aa26-3cad18547140" providerId="ADAL" clId="{5673A298-4D48-AD47-9AC3-3C70A8BE9E74}" dt="2023-06-14T19:06:41.420" v="219"/>
        <pc:sldMkLst>
          <pc:docMk/>
          <pc:sldMk cId="1304401643" sldId="262"/>
        </pc:sldMkLst>
      </pc:sldChg>
      <pc:sldChg chg="add">
        <pc:chgData name="Msgr. Trevor Murray" userId="d6564771-ca8b-4373-aa26-3cad18547140" providerId="ADAL" clId="{5673A298-4D48-AD47-9AC3-3C70A8BE9E74}" dt="2023-06-14T19:06:41.420" v="219"/>
        <pc:sldMkLst>
          <pc:docMk/>
          <pc:sldMk cId="333544875" sldId="263"/>
        </pc:sldMkLst>
      </pc:sldChg>
      <pc:sldChg chg="del">
        <pc:chgData name="Msgr. Trevor Murray" userId="d6564771-ca8b-4373-aa26-3cad18547140" providerId="ADAL" clId="{5673A298-4D48-AD47-9AC3-3C70A8BE9E74}" dt="2023-06-14T19:11:05.046" v="233" actId="2696"/>
        <pc:sldMkLst>
          <pc:docMk/>
          <pc:sldMk cId="1183014968" sldId="264"/>
        </pc:sldMkLst>
      </pc:sldChg>
      <pc:sldChg chg="del">
        <pc:chgData name="Msgr. Trevor Murray" userId="d6564771-ca8b-4373-aa26-3cad18547140" providerId="ADAL" clId="{5673A298-4D48-AD47-9AC3-3C70A8BE9E74}" dt="2023-06-14T19:12:07.187" v="236" actId="2696"/>
        <pc:sldMkLst>
          <pc:docMk/>
          <pc:sldMk cId="3839829568" sldId="265"/>
        </pc:sldMkLst>
      </pc:sldChg>
      <pc:sldChg chg="del">
        <pc:chgData name="Msgr. Trevor Murray" userId="d6564771-ca8b-4373-aa26-3cad18547140" providerId="ADAL" clId="{5673A298-4D48-AD47-9AC3-3C70A8BE9E74}" dt="2023-06-14T19:12:07.570" v="237" actId="2696"/>
        <pc:sldMkLst>
          <pc:docMk/>
          <pc:sldMk cId="2983379314" sldId="266"/>
        </pc:sldMkLst>
      </pc:sldChg>
      <pc:sldChg chg="del">
        <pc:chgData name="Msgr. Trevor Murray" userId="d6564771-ca8b-4373-aa26-3cad18547140" providerId="ADAL" clId="{5673A298-4D48-AD47-9AC3-3C70A8BE9E74}" dt="2023-06-14T19:12:08.043" v="238" actId="2696"/>
        <pc:sldMkLst>
          <pc:docMk/>
          <pc:sldMk cId="487133117" sldId="267"/>
        </pc:sldMkLst>
      </pc:sldChg>
      <pc:sldChg chg="del">
        <pc:chgData name="Msgr. Trevor Murray" userId="d6564771-ca8b-4373-aa26-3cad18547140" providerId="ADAL" clId="{5673A298-4D48-AD47-9AC3-3C70A8BE9E74}" dt="2023-06-14T19:12:08.494" v="239" actId="2696"/>
        <pc:sldMkLst>
          <pc:docMk/>
          <pc:sldMk cId="289662038" sldId="268"/>
        </pc:sldMkLst>
      </pc:sldChg>
      <pc:sldChg chg="del">
        <pc:chgData name="Msgr. Trevor Murray" userId="d6564771-ca8b-4373-aa26-3cad18547140" providerId="ADAL" clId="{5673A298-4D48-AD47-9AC3-3C70A8BE9E74}" dt="2023-06-14T19:12:08.902" v="240" actId="2696"/>
        <pc:sldMkLst>
          <pc:docMk/>
          <pc:sldMk cId="2913509535" sldId="269"/>
        </pc:sldMkLst>
      </pc:sldChg>
      <pc:sldChg chg="delSp add del mod setBg">
        <pc:chgData name="Msgr. Trevor Murray" userId="d6564771-ca8b-4373-aa26-3cad18547140" providerId="ADAL" clId="{5673A298-4D48-AD47-9AC3-3C70A8BE9E74}" dt="2023-06-14T19:08:42.802" v="224" actId="478"/>
        <pc:sldMkLst>
          <pc:docMk/>
          <pc:sldMk cId="3119896844" sldId="271"/>
        </pc:sldMkLst>
      </pc:sldChg>
      <pc:sldChg chg="addSp delSp modSp mod setBg">
        <pc:chgData name="Msgr. Trevor Murray" userId="d6564771-ca8b-4373-aa26-3cad18547140" providerId="ADAL" clId="{5673A298-4D48-AD47-9AC3-3C70A8BE9E74}" dt="2023-06-14T18:54:39.871" v="42"/>
        <pc:sldMkLst>
          <pc:docMk/>
          <pc:sldMk cId="1732525460" sldId="10151"/>
        </pc:sldMkLst>
      </pc:sldChg>
      <pc:sldChg chg="del">
        <pc:chgData name="Msgr. Trevor Murray" userId="d6564771-ca8b-4373-aa26-3cad18547140" providerId="ADAL" clId="{5673A298-4D48-AD47-9AC3-3C70A8BE9E74}" dt="2023-06-14T18:58:19.176" v="128" actId="2696"/>
        <pc:sldMkLst>
          <pc:docMk/>
          <pc:sldMk cId="3235631835" sldId="10225"/>
        </pc:sldMkLst>
      </pc:sldChg>
      <pc:sldChg chg="del">
        <pc:chgData name="Msgr. Trevor Murray" userId="d6564771-ca8b-4373-aa26-3cad18547140" providerId="ADAL" clId="{5673A298-4D48-AD47-9AC3-3C70A8BE9E74}" dt="2023-06-14T18:55:02.872" v="47" actId="2696"/>
        <pc:sldMkLst>
          <pc:docMk/>
          <pc:sldMk cId="1846527753" sldId="10356"/>
        </pc:sldMkLst>
      </pc:sldChg>
      <pc:sldChg chg="del">
        <pc:chgData name="Msgr. Trevor Murray" userId="d6564771-ca8b-4373-aa26-3cad18547140" providerId="ADAL" clId="{5673A298-4D48-AD47-9AC3-3C70A8BE9E74}" dt="2023-06-14T18:55:08.505" v="50" actId="2696"/>
        <pc:sldMkLst>
          <pc:docMk/>
          <pc:sldMk cId="3470038297" sldId="10357"/>
        </pc:sldMkLst>
      </pc:sldChg>
      <pc:sldChg chg="del">
        <pc:chgData name="Msgr. Trevor Murray" userId="d6564771-ca8b-4373-aa26-3cad18547140" providerId="ADAL" clId="{5673A298-4D48-AD47-9AC3-3C70A8BE9E74}" dt="2023-06-14T18:55:14.606" v="53" actId="2696"/>
        <pc:sldMkLst>
          <pc:docMk/>
          <pc:sldMk cId="1241111462" sldId="10358"/>
        </pc:sldMkLst>
      </pc:sldChg>
      <pc:sldChg chg="del">
        <pc:chgData name="Msgr. Trevor Murray" userId="d6564771-ca8b-4373-aa26-3cad18547140" providerId="ADAL" clId="{5673A298-4D48-AD47-9AC3-3C70A8BE9E74}" dt="2023-06-14T18:55:40.097" v="61" actId="2696"/>
        <pc:sldMkLst>
          <pc:docMk/>
          <pc:sldMk cId="1742075716" sldId="10359"/>
        </pc:sldMkLst>
      </pc:sldChg>
      <pc:sldChg chg="del">
        <pc:chgData name="Msgr. Trevor Murray" userId="d6564771-ca8b-4373-aa26-3cad18547140" providerId="ADAL" clId="{5673A298-4D48-AD47-9AC3-3C70A8BE9E74}" dt="2023-06-14T18:55:46.040" v="64" actId="2696"/>
        <pc:sldMkLst>
          <pc:docMk/>
          <pc:sldMk cId="513911053" sldId="10360"/>
        </pc:sldMkLst>
      </pc:sldChg>
      <pc:sldChg chg="del">
        <pc:chgData name="Msgr. Trevor Murray" userId="d6564771-ca8b-4373-aa26-3cad18547140" providerId="ADAL" clId="{5673A298-4D48-AD47-9AC3-3C70A8BE9E74}" dt="2023-06-14T18:55:57.426" v="68" actId="2696"/>
        <pc:sldMkLst>
          <pc:docMk/>
          <pc:sldMk cId="614865273" sldId="10361"/>
        </pc:sldMkLst>
      </pc:sldChg>
      <pc:sldChg chg="del">
        <pc:chgData name="Msgr. Trevor Murray" userId="d6564771-ca8b-4373-aa26-3cad18547140" providerId="ADAL" clId="{5673A298-4D48-AD47-9AC3-3C70A8BE9E74}" dt="2023-06-14T18:56:03.180" v="71" actId="2696"/>
        <pc:sldMkLst>
          <pc:docMk/>
          <pc:sldMk cId="1713250943" sldId="10362"/>
        </pc:sldMkLst>
      </pc:sldChg>
      <pc:sldChg chg="del">
        <pc:chgData name="Msgr. Trevor Murray" userId="d6564771-ca8b-4373-aa26-3cad18547140" providerId="ADAL" clId="{5673A298-4D48-AD47-9AC3-3C70A8BE9E74}" dt="2023-06-14T18:56:09.401" v="74" actId="2696"/>
        <pc:sldMkLst>
          <pc:docMk/>
          <pc:sldMk cId="342056808" sldId="10363"/>
        </pc:sldMkLst>
      </pc:sldChg>
      <pc:sldChg chg="del">
        <pc:chgData name="Msgr. Trevor Murray" userId="d6564771-ca8b-4373-aa26-3cad18547140" providerId="ADAL" clId="{5673A298-4D48-AD47-9AC3-3C70A8BE9E74}" dt="2023-06-14T18:56:15.691" v="77" actId="2696"/>
        <pc:sldMkLst>
          <pc:docMk/>
          <pc:sldMk cId="2782293212" sldId="10364"/>
        </pc:sldMkLst>
      </pc:sldChg>
      <pc:sldChg chg="del">
        <pc:chgData name="Msgr. Trevor Murray" userId="d6564771-ca8b-4373-aa26-3cad18547140" providerId="ADAL" clId="{5673A298-4D48-AD47-9AC3-3C70A8BE9E74}" dt="2023-06-14T18:56:21.607" v="80" actId="2696"/>
        <pc:sldMkLst>
          <pc:docMk/>
          <pc:sldMk cId="767208930" sldId="10365"/>
        </pc:sldMkLst>
      </pc:sldChg>
      <pc:sldChg chg="del">
        <pc:chgData name="Msgr. Trevor Murray" userId="d6564771-ca8b-4373-aa26-3cad18547140" providerId="ADAL" clId="{5673A298-4D48-AD47-9AC3-3C70A8BE9E74}" dt="2023-06-14T18:56:35.060" v="87" actId="2696"/>
        <pc:sldMkLst>
          <pc:docMk/>
          <pc:sldMk cId="3145676764" sldId="10366"/>
        </pc:sldMkLst>
      </pc:sldChg>
      <pc:sldChg chg="del">
        <pc:chgData name="Msgr. Trevor Murray" userId="d6564771-ca8b-4373-aa26-3cad18547140" providerId="ADAL" clId="{5673A298-4D48-AD47-9AC3-3C70A8BE9E74}" dt="2023-06-14T18:56:49.416" v="93" actId="2696"/>
        <pc:sldMkLst>
          <pc:docMk/>
          <pc:sldMk cId="2467628619" sldId="10368"/>
        </pc:sldMkLst>
      </pc:sldChg>
      <pc:sldChg chg="del">
        <pc:chgData name="Msgr. Trevor Murray" userId="d6564771-ca8b-4373-aa26-3cad18547140" providerId="ADAL" clId="{5673A298-4D48-AD47-9AC3-3C70A8BE9E74}" dt="2023-06-14T18:56:56.427" v="96" actId="2696"/>
        <pc:sldMkLst>
          <pc:docMk/>
          <pc:sldMk cId="3232616099" sldId="10370"/>
        </pc:sldMkLst>
      </pc:sldChg>
      <pc:sldChg chg="del">
        <pc:chgData name="Msgr. Trevor Murray" userId="d6564771-ca8b-4373-aa26-3cad18547140" providerId="ADAL" clId="{5673A298-4D48-AD47-9AC3-3C70A8BE9E74}" dt="2023-06-14T18:57:07.401" v="100" actId="2696"/>
        <pc:sldMkLst>
          <pc:docMk/>
          <pc:sldMk cId="2175840397" sldId="10371"/>
        </pc:sldMkLst>
      </pc:sldChg>
      <pc:sldChg chg="del">
        <pc:chgData name="Msgr. Trevor Murray" userId="d6564771-ca8b-4373-aa26-3cad18547140" providerId="ADAL" clId="{5673A298-4D48-AD47-9AC3-3C70A8BE9E74}" dt="2023-06-14T18:57:13.215" v="103" actId="2696"/>
        <pc:sldMkLst>
          <pc:docMk/>
          <pc:sldMk cId="530718749" sldId="10372"/>
        </pc:sldMkLst>
      </pc:sldChg>
      <pc:sldChg chg="del">
        <pc:chgData name="Msgr. Trevor Murray" userId="d6564771-ca8b-4373-aa26-3cad18547140" providerId="ADAL" clId="{5673A298-4D48-AD47-9AC3-3C70A8BE9E74}" dt="2023-06-14T18:57:20.684" v="106" actId="2696"/>
        <pc:sldMkLst>
          <pc:docMk/>
          <pc:sldMk cId="2742724877" sldId="10373"/>
        </pc:sldMkLst>
      </pc:sldChg>
      <pc:sldChg chg="del">
        <pc:chgData name="Msgr. Trevor Murray" userId="d6564771-ca8b-4373-aa26-3cad18547140" providerId="ADAL" clId="{5673A298-4D48-AD47-9AC3-3C70A8BE9E74}" dt="2023-06-14T18:57:32.759" v="109" actId="2696"/>
        <pc:sldMkLst>
          <pc:docMk/>
          <pc:sldMk cId="495683167" sldId="10374"/>
        </pc:sldMkLst>
      </pc:sldChg>
      <pc:sldChg chg="del">
        <pc:chgData name="Msgr. Trevor Murray" userId="d6564771-ca8b-4373-aa26-3cad18547140" providerId="ADAL" clId="{5673A298-4D48-AD47-9AC3-3C70A8BE9E74}" dt="2023-06-14T18:57:37.437" v="112" actId="2696"/>
        <pc:sldMkLst>
          <pc:docMk/>
          <pc:sldMk cId="3531598854" sldId="10375"/>
        </pc:sldMkLst>
      </pc:sldChg>
      <pc:sldChg chg="del">
        <pc:chgData name="Msgr. Trevor Murray" userId="d6564771-ca8b-4373-aa26-3cad18547140" providerId="ADAL" clId="{5673A298-4D48-AD47-9AC3-3C70A8BE9E74}" dt="2023-06-14T18:57:42.502" v="115" actId="2696"/>
        <pc:sldMkLst>
          <pc:docMk/>
          <pc:sldMk cId="2407952369" sldId="10376"/>
        </pc:sldMkLst>
      </pc:sldChg>
      <pc:sldChg chg="del">
        <pc:chgData name="Msgr. Trevor Murray" userId="d6564771-ca8b-4373-aa26-3cad18547140" providerId="ADAL" clId="{5673A298-4D48-AD47-9AC3-3C70A8BE9E74}" dt="2023-06-14T18:57:48.118" v="118" actId="2696"/>
        <pc:sldMkLst>
          <pc:docMk/>
          <pc:sldMk cId="165162637" sldId="10377"/>
        </pc:sldMkLst>
      </pc:sldChg>
      <pc:sldChg chg="del">
        <pc:chgData name="Msgr. Trevor Murray" userId="d6564771-ca8b-4373-aa26-3cad18547140" providerId="ADAL" clId="{5673A298-4D48-AD47-9AC3-3C70A8BE9E74}" dt="2023-06-14T18:58:04.407" v="124" actId="2696"/>
        <pc:sldMkLst>
          <pc:docMk/>
          <pc:sldMk cId="640846661" sldId="10378"/>
        </pc:sldMkLst>
      </pc:sldChg>
      <pc:sldChg chg="del">
        <pc:chgData name="Msgr. Trevor Murray" userId="d6564771-ca8b-4373-aa26-3cad18547140" providerId="ADAL" clId="{5673A298-4D48-AD47-9AC3-3C70A8BE9E74}" dt="2023-06-14T18:58:11.257" v="127" actId="2696"/>
        <pc:sldMkLst>
          <pc:docMk/>
          <pc:sldMk cId="281736566" sldId="10379"/>
        </pc:sldMkLst>
      </pc:sldChg>
      <pc:sldChg chg="del">
        <pc:chgData name="Msgr. Trevor Murray" userId="d6564771-ca8b-4373-aa26-3cad18547140" providerId="ADAL" clId="{5673A298-4D48-AD47-9AC3-3C70A8BE9E74}" dt="2023-06-14T18:58:25.158" v="131" actId="2696"/>
        <pc:sldMkLst>
          <pc:docMk/>
          <pc:sldMk cId="2281892887" sldId="10380"/>
        </pc:sldMkLst>
      </pc:sldChg>
      <pc:sldChg chg="del">
        <pc:chgData name="Msgr. Trevor Murray" userId="d6564771-ca8b-4373-aa26-3cad18547140" providerId="ADAL" clId="{5673A298-4D48-AD47-9AC3-3C70A8BE9E74}" dt="2023-06-14T18:58:30.992" v="134" actId="2696"/>
        <pc:sldMkLst>
          <pc:docMk/>
          <pc:sldMk cId="1350904086" sldId="10381"/>
        </pc:sldMkLst>
      </pc:sldChg>
      <pc:sldChg chg="del">
        <pc:chgData name="Msgr. Trevor Murray" userId="d6564771-ca8b-4373-aa26-3cad18547140" providerId="ADAL" clId="{5673A298-4D48-AD47-9AC3-3C70A8BE9E74}" dt="2023-06-14T19:11:03.946" v="231" actId="2696"/>
        <pc:sldMkLst>
          <pc:docMk/>
          <pc:sldMk cId="1360390878" sldId="10382"/>
        </pc:sldMkLst>
      </pc:sldChg>
      <pc:sldChg chg="del">
        <pc:chgData name="Msgr. Trevor Murray" userId="d6564771-ca8b-4373-aa26-3cad18547140" providerId="ADAL" clId="{5673A298-4D48-AD47-9AC3-3C70A8BE9E74}" dt="2023-06-14T19:11:04.396" v="232" actId="2696"/>
        <pc:sldMkLst>
          <pc:docMk/>
          <pc:sldMk cId="0" sldId="10383"/>
        </pc:sldMkLst>
      </pc:sldChg>
      <pc:sldChg chg="del">
        <pc:chgData name="Msgr. Trevor Murray" userId="d6564771-ca8b-4373-aa26-3cad18547140" providerId="ADAL" clId="{5673A298-4D48-AD47-9AC3-3C70A8BE9E74}" dt="2023-06-14T19:12:06.843" v="235" actId="2696"/>
        <pc:sldMkLst>
          <pc:docMk/>
          <pc:sldMk cId="0" sldId="10394"/>
        </pc:sldMkLst>
      </pc:sldChg>
      <pc:sldChg chg="addSp modSp mod">
        <pc:chgData name="Msgr. Trevor Murray" userId="d6564771-ca8b-4373-aa26-3cad18547140" providerId="ADAL" clId="{5673A298-4D48-AD47-9AC3-3C70A8BE9E74}" dt="2023-06-14T19:00:41.636" v="168" actId="688"/>
        <pc:sldMkLst>
          <pc:docMk/>
          <pc:sldMk cId="320768561" sldId="10396"/>
        </pc:sldMkLst>
      </pc:sldChg>
      <pc:sldChg chg="del">
        <pc:chgData name="Msgr. Trevor Murray" userId="d6564771-ca8b-4373-aa26-3cad18547140" providerId="ADAL" clId="{5673A298-4D48-AD47-9AC3-3C70A8BE9E74}" dt="2023-06-14T18:56:36.510" v="88" actId="2696"/>
        <pc:sldMkLst>
          <pc:docMk/>
          <pc:sldMk cId="3995453190" sldId="10404"/>
        </pc:sldMkLst>
      </pc:sldChg>
      <pc:sldChg chg="del">
        <pc:chgData name="Msgr. Trevor Murray" userId="d6564771-ca8b-4373-aa26-3cad18547140" providerId="ADAL" clId="{5673A298-4D48-AD47-9AC3-3C70A8BE9E74}" dt="2023-06-14T18:56:31.273" v="83" actId="2696"/>
        <pc:sldMkLst>
          <pc:docMk/>
          <pc:sldMk cId="2409504343" sldId="10429"/>
        </pc:sldMkLst>
      </pc:sldChg>
      <pc:sldChg chg="del">
        <pc:chgData name="Msgr. Trevor Murray" userId="d6564771-ca8b-4373-aa26-3cad18547140" providerId="ADAL" clId="{5673A298-4D48-AD47-9AC3-3C70A8BE9E74}" dt="2023-06-14T18:56:32.804" v="86" actId="2696"/>
        <pc:sldMkLst>
          <pc:docMk/>
          <pc:sldMk cId="60639747" sldId="10430"/>
        </pc:sldMkLst>
      </pc:sldChg>
      <pc:sldChg chg="del">
        <pc:chgData name="Msgr. Trevor Murray" userId="d6564771-ca8b-4373-aa26-3cad18547140" providerId="ADAL" clId="{5673A298-4D48-AD47-9AC3-3C70A8BE9E74}" dt="2023-06-14T18:56:32.372" v="85" actId="2696"/>
        <pc:sldMkLst>
          <pc:docMk/>
          <pc:sldMk cId="964425555" sldId="10431"/>
        </pc:sldMkLst>
      </pc:sldChg>
      <pc:sldChg chg="del">
        <pc:chgData name="Msgr. Trevor Murray" userId="d6564771-ca8b-4373-aa26-3cad18547140" providerId="ADAL" clId="{5673A298-4D48-AD47-9AC3-3C70A8BE9E74}" dt="2023-06-14T18:56:31.729" v="84" actId="2696"/>
        <pc:sldMkLst>
          <pc:docMk/>
          <pc:sldMk cId="2704724245" sldId="10432"/>
        </pc:sldMkLst>
      </pc:sldChg>
      <pc:sldChg chg="add ord">
        <pc:chgData name="Msgr. Trevor Murray" userId="d6564771-ca8b-4373-aa26-3cad18547140" providerId="ADAL" clId="{5673A298-4D48-AD47-9AC3-3C70A8BE9E74}" dt="2023-06-14T18:55:07.369" v="49" actId="20578"/>
        <pc:sldMkLst>
          <pc:docMk/>
          <pc:sldMk cId="1357445356" sldId="10439"/>
        </pc:sldMkLst>
      </pc:sldChg>
      <pc:sldChg chg="add ord">
        <pc:chgData name="Msgr. Trevor Murray" userId="d6564771-ca8b-4373-aa26-3cad18547140" providerId="ADAL" clId="{5673A298-4D48-AD47-9AC3-3C70A8BE9E74}" dt="2023-06-14T18:55:13.423" v="52" actId="20578"/>
        <pc:sldMkLst>
          <pc:docMk/>
          <pc:sldMk cId="1033814084" sldId="10440"/>
        </pc:sldMkLst>
      </pc:sldChg>
      <pc:sldChg chg="add ord">
        <pc:chgData name="Msgr. Trevor Murray" userId="d6564771-ca8b-4373-aa26-3cad18547140" providerId="ADAL" clId="{5673A298-4D48-AD47-9AC3-3C70A8BE9E74}" dt="2023-06-14T18:55:38.272" v="60" actId="20578"/>
        <pc:sldMkLst>
          <pc:docMk/>
          <pc:sldMk cId="2106303785" sldId="10441"/>
        </pc:sldMkLst>
      </pc:sldChg>
      <pc:sldChg chg="add ord">
        <pc:chgData name="Msgr. Trevor Murray" userId="d6564771-ca8b-4373-aa26-3cad18547140" providerId="ADAL" clId="{5673A298-4D48-AD47-9AC3-3C70A8BE9E74}" dt="2023-06-14T18:55:44.740" v="63" actId="20578"/>
        <pc:sldMkLst>
          <pc:docMk/>
          <pc:sldMk cId="2301793441" sldId="10442"/>
        </pc:sldMkLst>
      </pc:sldChg>
      <pc:sldChg chg="add">
        <pc:chgData name="Msgr. Trevor Murray" userId="d6564771-ca8b-4373-aa26-3cad18547140" providerId="ADAL" clId="{5673A298-4D48-AD47-9AC3-3C70A8BE9E74}" dt="2023-06-14T18:55:55.905" v="67"/>
        <pc:sldMkLst>
          <pc:docMk/>
          <pc:sldMk cId="531098044" sldId="10443"/>
        </pc:sldMkLst>
      </pc:sldChg>
      <pc:sldChg chg="add del setBg">
        <pc:chgData name="Msgr. Trevor Murray" userId="d6564771-ca8b-4373-aa26-3cad18547140" providerId="ADAL" clId="{5673A298-4D48-AD47-9AC3-3C70A8BE9E74}" dt="2023-06-14T18:55:55.860" v="66"/>
        <pc:sldMkLst>
          <pc:docMk/>
          <pc:sldMk cId="2864132581" sldId="10443"/>
        </pc:sldMkLst>
      </pc:sldChg>
      <pc:sldChg chg="add ord">
        <pc:chgData name="Msgr. Trevor Murray" userId="d6564771-ca8b-4373-aa26-3cad18547140" providerId="ADAL" clId="{5673A298-4D48-AD47-9AC3-3C70A8BE9E74}" dt="2023-06-14T18:56:02.134" v="70" actId="20578"/>
        <pc:sldMkLst>
          <pc:docMk/>
          <pc:sldMk cId="2363039972" sldId="10444"/>
        </pc:sldMkLst>
      </pc:sldChg>
      <pc:sldChg chg="add ord">
        <pc:chgData name="Msgr. Trevor Murray" userId="d6564771-ca8b-4373-aa26-3cad18547140" providerId="ADAL" clId="{5673A298-4D48-AD47-9AC3-3C70A8BE9E74}" dt="2023-06-14T18:56:08.033" v="73" actId="20578"/>
        <pc:sldMkLst>
          <pc:docMk/>
          <pc:sldMk cId="3969336425" sldId="10445"/>
        </pc:sldMkLst>
      </pc:sldChg>
      <pc:sldChg chg="add ord">
        <pc:chgData name="Msgr. Trevor Murray" userId="d6564771-ca8b-4373-aa26-3cad18547140" providerId="ADAL" clId="{5673A298-4D48-AD47-9AC3-3C70A8BE9E74}" dt="2023-06-14T18:56:14.225" v="76" actId="20578"/>
        <pc:sldMkLst>
          <pc:docMk/>
          <pc:sldMk cId="2943513281" sldId="10446"/>
        </pc:sldMkLst>
      </pc:sldChg>
      <pc:sldChg chg="add ord">
        <pc:chgData name="Msgr. Trevor Murray" userId="d6564771-ca8b-4373-aa26-3cad18547140" providerId="ADAL" clId="{5673A298-4D48-AD47-9AC3-3C70A8BE9E74}" dt="2023-06-14T18:56:20.511" v="79" actId="20578"/>
        <pc:sldMkLst>
          <pc:docMk/>
          <pc:sldMk cId="512156020" sldId="10447"/>
        </pc:sldMkLst>
      </pc:sldChg>
      <pc:sldChg chg="add ord">
        <pc:chgData name="Msgr. Trevor Murray" userId="d6564771-ca8b-4373-aa26-3cad18547140" providerId="ADAL" clId="{5673A298-4D48-AD47-9AC3-3C70A8BE9E74}" dt="2023-06-14T18:56:26.948" v="82" actId="20578"/>
        <pc:sldMkLst>
          <pc:docMk/>
          <pc:sldMk cId="2007019655" sldId="10448"/>
        </pc:sldMkLst>
      </pc:sldChg>
      <pc:sldChg chg="add">
        <pc:chgData name="Msgr. Trevor Murray" userId="d6564771-ca8b-4373-aa26-3cad18547140" providerId="ADAL" clId="{5673A298-4D48-AD47-9AC3-3C70A8BE9E74}" dt="2023-06-14T18:56:38.772" v="89" actId="2890"/>
        <pc:sldMkLst>
          <pc:docMk/>
          <pc:sldMk cId="1458878391" sldId="10449"/>
        </pc:sldMkLst>
      </pc:sldChg>
      <pc:sldChg chg="add del setBg">
        <pc:chgData name="Msgr. Trevor Murray" userId="d6564771-ca8b-4373-aa26-3cad18547140" providerId="ADAL" clId="{5673A298-4D48-AD47-9AC3-3C70A8BE9E74}" dt="2023-06-14T18:56:47.903" v="91"/>
        <pc:sldMkLst>
          <pc:docMk/>
          <pc:sldMk cId="3428540836" sldId="10450"/>
        </pc:sldMkLst>
      </pc:sldChg>
      <pc:sldChg chg="add">
        <pc:chgData name="Msgr. Trevor Murray" userId="d6564771-ca8b-4373-aa26-3cad18547140" providerId="ADAL" clId="{5673A298-4D48-AD47-9AC3-3C70A8BE9E74}" dt="2023-06-14T18:56:47.941" v="92"/>
        <pc:sldMkLst>
          <pc:docMk/>
          <pc:sldMk cId="4269555860" sldId="10450"/>
        </pc:sldMkLst>
      </pc:sldChg>
      <pc:sldChg chg="add ord">
        <pc:chgData name="Msgr. Trevor Murray" userId="d6564771-ca8b-4373-aa26-3cad18547140" providerId="ADAL" clId="{5673A298-4D48-AD47-9AC3-3C70A8BE9E74}" dt="2023-06-14T18:56:54.813" v="95" actId="20578"/>
        <pc:sldMkLst>
          <pc:docMk/>
          <pc:sldMk cId="1107747207" sldId="10451"/>
        </pc:sldMkLst>
      </pc:sldChg>
      <pc:sldChg chg="add del setBg">
        <pc:chgData name="Msgr. Trevor Murray" userId="d6564771-ca8b-4373-aa26-3cad18547140" providerId="ADAL" clId="{5673A298-4D48-AD47-9AC3-3C70A8BE9E74}" dt="2023-06-14T18:57:05.637" v="98"/>
        <pc:sldMkLst>
          <pc:docMk/>
          <pc:sldMk cId="846256851" sldId="10452"/>
        </pc:sldMkLst>
      </pc:sldChg>
      <pc:sldChg chg="add">
        <pc:chgData name="Msgr. Trevor Murray" userId="d6564771-ca8b-4373-aa26-3cad18547140" providerId="ADAL" clId="{5673A298-4D48-AD47-9AC3-3C70A8BE9E74}" dt="2023-06-14T18:57:05.680" v="99"/>
        <pc:sldMkLst>
          <pc:docMk/>
          <pc:sldMk cId="1363602823" sldId="10452"/>
        </pc:sldMkLst>
      </pc:sldChg>
      <pc:sldChg chg="add ord">
        <pc:chgData name="Msgr. Trevor Murray" userId="d6564771-ca8b-4373-aa26-3cad18547140" providerId="ADAL" clId="{5673A298-4D48-AD47-9AC3-3C70A8BE9E74}" dt="2023-06-14T18:57:11.940" v="102" actId="20578"/>
        <pc:sldMkLst>
          <pc:docMk/>
          <pc:sldMk cId="1495056512" sldId="10453"/>
        </pc:sldMkLst>
      </pc:sldChg>
      <pc:sldChg chg="add ord">
        <pc:chgData name="Msgr. Trevor Murray" userId="d6564771-ca8b-4373-aa26-3cad18547140" providerId="ADAL" clId="{5673A298-4D48-AD47-9AC3-3C70A8BE9E74}" dt="2023-06-14T18:57:19.544" v="105" actId="20578"/>
        <pc:sldMkLst>
          <pc:docMk/>
          <pc:sldMk cId="256456392" sldId="10454"/>
        </pc:sldMkLst>
      </pc:sldChg>
      <pc:sldChg chg="add ord">
        <pc:chgData name="Msgr. Trevor Murray" userId="d6564771-ca8b-4373-aa26-3cad18547140" providerId="ADAL" clId="{5673A298-4D48-AD47-9AC3-3C70A8BE9E74}" dt="2023-06-14T18:57:30.366" v="108" actId="20578"/>
        <pc:sldMkLst>
          <pc:docMk/>
          <pc:sldMk cId="2423136010" sldId="10455"/>
        </pc:sldMkLst>
      </pc:sldChg>
      <pc:sldChg chg="add ord">
        <pc:chgData name="Msgr. Trevor Murray" userId="d6564771-ca8b-4373-aa26-3cad18547140" providerId="ADAL" clId="{5673A298-4D48-AD47-9AC3-3C70A8BE9E74}" dt="2023-06-14T18:57:36.603" v="111" actId="20578"/>
        <pc:sldMkLst>
          <pc:docMk/>
          <pc:sldMk cId="393366940" sldId="10456"/>
        </pc:sldMkLst>
      </pc:sldChg>
      <pc:sldChg chg="add ord">
        <pc:chgData name="Msgr. Trevor Murray" userId="d6564771-ca8b-4373-aa26-3cad18547140" providerId="ADAL" clId="{5673A298-4D48-AD47-9AC3-3C70A8BE9E74}" dt="2023-06-14T18:57:41.603" v="114" actId="20578"/>
        <pc:sldMkLst>
          <pc:docMk/>
          <pc:sldMk cId="2656948860" sldId="10457"/>
        </pc:sldMkLst>
      </pc:sldChg>
      <pc:sldChg chg="add ord">
        <pc:chgData name="Msgr. Trevor Murray" userId="d6564771-ca8b-4373-aa26-3cad18547140" providerId="ADAL" clId="{5673A298-4D48-AD47-9AC3-3C70A8BE9E74}" dt="2023-06-14T18:57:47.190" v="117" actId="20578"/>
        <pc:sldMkLst>
          <pc:docMk/>
          <pc:sldMk cId="2088437790" sldId="10458"/>
        </pc:sldMkLst>
      </pc:sldChg>
      <pc:sldChg chg="add ord">
        <pc:chgData name="Msgr. Trevor Murray" userId="d6564771-ca8b-4373-aa26-3cad18547140" providerId="ADAL" clId="{5673A298-4D48-AD47-9AC3-3C70A8BE9E74}" dt="2023-06-14T18:58:03.316" v="123" actId="20578"/>
        <pc:sldMkLst>
          <pc:docMk/>
          <pc:sldMk cId="910322609" sldId="10459"/>
        </pc:sldMkLst>
      </pc:sldChg>
      <pc:sldChg chg="add ord">
        <pc:chgData name="Msgr. Trevor Murray" userId="d6564771-ca8b-4373-aa26-3cad18547140" providerId="ADAL" clId="{5673A298-4D48-AD47-9AC3-3C70A8BE9E74}" dt="2023-06-14T18:58:10.151" v="126" actId="20578"/>
        <pc:sldMkLst>
          <pc:docMk/>
          <pc:sldMk cId="2852129285" sldId="10460"/>
        </pc:sldMkLst>
      </pc:sldChg>
      <pc:sldChg chg="add ord">
        <pc:chgData name="Msgr. Trevor Murray" userId="d6564771-ca8b-4373-aa26-3cad18547140" providerId="ADAL" clId="{5673A298-4D48-AD47-9AC3-3C70A8BE9E74}" dt="2023-06-14T18:58:23.675" v="130" actId="20578"/>
        <pc:sldMkLst>
          <pc:docMk/>
          <pc:sldMk cId="4074840168" sldId="10461"/>
        </pc:sldMkLst>
      </pc:sldChg>
      <pc:sldChg chg="add ord">
        <pc:chgData name="Msgr. Trevor Murray" userId="d6564771-ca8b-4373-aa26-3cad18547140" providerId="ADAL" clId="{5673A298-4D48-AD47-9AC3-3C70A8BE9E74}" dt="2023-06-14T18:58:29.229" v="133" actId="20578"/>
        <pc:sldMkLst>
          <pc:docMk/>
          <pc:sldMk cId="3263632565" sldId="10462"/>
        </pc:sldMkLst>
      </pc:sldChg>
      <pc:sldChg chg="addSp delSp modSp add mod">
        <pc:chgData name="Msgr. Trevor Murray" userId="d6564771-ca8b-4373-aa26-3cad18547140" providerId="ADAL" clId="{5673A298-4D48-AD47-9AC3-3C70A8BE9E74}" dt="2023-06-14T18:59:35.949" v="146" actId="1076"/>
        <pc:sldMkLst>
          <pc:docMk/>
          <pc:sldMk cId="3171393779" sldId="10463"/>
        </pc:sldMkLst>
      </pc:sldChg>
      <pc:sldChg chg="add">
        <pc:chgData name="Msgr. Trevor Murray" userId="d6564771-ca8b-4373-aa26-3cad18547140" providerId="ADAL" clId="{5673A298-4D48-AD47-9AC3-3C70A8BE9E74}" dt="2023-06-14T19:06:39.658" v="218" actId="2890"/>
        <pc:sldMkLst>
          <pc:docMk/>
          <pc:sldMk cId="1241697149" sldId="10464"/>
        </pc:sldMkLst>
      </pc:sldChg>
      <pc:sldChg chg="add">
        <pc:chgData name="Msgr. Trevor Murray" userId="d6564771-ca8b-4373-aa26-3cad18547140" providerId="ADAL" clId="{5673A298-4D48-AD47-9AC3-3C70A8BE9E74}" dt="2023-06-14T19:06:41.420" v="219"/>
        <pc:sldMkLst>
          <pc:docMk/>
          <pc:sldMk cId="0" sldId="10465"/>
        </pc:sldMkLst>
      </pc:sldChg>
      <pc:sldChg chg="add">
        <pc:chgData name="Msgr. Trevor Murray" userId="d6564771-ca8b-4373-aa26-3cad18547140" providerId="ADAL" clId="{5673A298-4D48-AD47-9AC3-3C70A8BE9E74}" dt="2023-06-14T19:06:41.420" v="219"/>
        <pc:sldMkLst>
          <pc:docMk/>
          <pc:sldMk cId="3948112986" sldId="10466"/>
        </pc:sldMkLst>
      </pc:sldChg>
      <pc:sldChg chg="add">
        <pc:chgData name="Msgr. Trevor Murray" userId="d6564771-ca8b-4373-aa26-3cad18547140" providerId="ADAL" clId="{5673A298-4D48-AD47-9AC3-3C70A8BE9E74}" dt="2023-06-14T19:08:29.439" v="220" actId="2890"/>
        <pc:sldMkLst>
          <pc:docMk/>
          <pc:sldMk cId="1558334030" sldId="10467"/>
        </pc:sldMkLst>
      </pc:sldChg>
      <pc:sldChg chg="delSp add del mod setBg">
        <pc:chgData name="Msgr. Trevor Murray" userId="d6564771-ca8b-4373-aa26-3cad18547140" providerId="ADAL" clId="{5673A298-4D48-AD47-9AC3-3C70A8BE9E74}" dt="2023-06-14T19:08:56.292" v="227" actId="478"/>
        <pc:sldMkLst>
          <pc:docMk/>
          <pc:sldMk cId="0" sldId="10468"/>
        </pc:sldMkLst>
      </pc:sldChg>
      <pc:sldChg chg="delSp add del mod setBg">
        <pc:chgData name="Msgr. Trevor Murray" userId="d6564771-ca8b-4373-aa26-3cad18547140" providerId="ADAL" clId="{5673A298-4D48-AD47-9AC3-3C70A8BE9E74}" dt="2023-06-14T19:08:50.375" v="226" actId="478"/>
        <pc:sldMkLst>
          <pc:docMk/>
          <pc:sldMk cId="0" sldId="10469"/>
        </pc:sldMkLst>
      </pc:sldChg>
      <pc:sldChg chg="delSp add del mod setBg">
        <pc:chgData name="Msgr. Trevor Murray" userId="d6564771-ca8b-4373-aa26-3cad18547140" providerId="ADAL" clId="{5673A298-4D48-AD47-9AC3-3C70A8BE9E74}" dt="2023-06-14T19:08:46.884" v="225" actId="478"/>
        <pc:sldMkLst>
          <pc:docMk/>
          <pc:sldMk cId="0" sldId="10470"/>
        </pc:sldMkLst>
      </pc:sldChg>
      <pc:sldChg chg="add modTransition">
        <pc:chgData name="Msgr. Trevor Murray" userId="d6564771-ca8b-4373-aa26-3cad18547140" providerId="ADAL" clId="{5673A298-4D48-AD47-9AC3-3C70A8BE9E74}" dt="2023-06-14T19:10:59.903" v="228"/>
        <pc:sldMkLst>
          <pc:docMk/>
          <pc:sldMk cId="0" sldId="10471"/>
        </pc:sldMkLst>
      </pc:sldChg>
      <pc:sldChg chg="add modTransition">
        <pc:chgData name="Msgr. Trevor Murray" userId="d6564771-ca8b-4373-aa26-3cad18547140" providerId="ADAL" clId="{5673A298-4D48-AD47-9AC3-3C70A8BE9E74}" dt="2023-06-14T19:10:59.903" v="228"/>
        <pc:sldMkLst>
          <pc:docMk/>
          <pc:sldMk cId="0" sldId="10472"/>
        </pc:sldMkLst>
      </pc:sldChg>
      <pc:sldChg chg="add modTransition">
        <pc:chgData name="Msgr. Trevor Murray" userId="d6564771-ca8b-4373-aa26-3cad18547140" providerId="ADAL" clId="{5673A298-4D48-AD47-9AC3-3C70A8BE9E74}" dt="2023-06-14T19:10:59.903" v="228"/>
        <pc:sldMkLst>
          <pc:docMk/>
          <pc:sldMk cId="0" sldId="10473"/>
        </pc:sldMkLst>
      </pc:sldChg>
      <pc:sldChg chg="add modTransition">
        <pc:chgData name="Msgr. Trevor Murray" userId="d6564771-ca8b-4373-aa26-3cad18547140" providerId="ADAL" clId="{5673A298-4D48-AD47-9AC3-3C70A8BE9E74}" dt="2023-06-14T19:12:03.133" v="234"/>
        <pc:sldMkLst>
          <pc:docMk/>
          <pc:sldMk cId="0" sldId="10474"/>
        </pc:sldMkLst>
      </pc:sldChg>
      <pc:sldChg chg="add modTransition">
        <pc:chgData name="Msgr. Trevor Murray" userId="d6564771-ca8b-4373-aa26-3cad18547140" providerId="ADAL" clId="{5673A298-4D48-AD47-9AC3-3C70A8BE9E74}" dt="2023-06-14T19:12:03.133" v="234"/>
        <pc:sldMkLst>
          <pc:docMk/>
          <pc:sldMk cId="0" sldId="10475"/>
        </pc:sldMkLst>
      </pc:sldChg>
      <pc:sldChg chg="add modTransition">
        <pc:chgData name="Msgr. Trevor Murray" userId="d6564771-ca8b-4373-aa26-3cad18547140" providerId="ADAL" clId="{5673A298-4D48-AD47-9AC3-3C70A8BE9E74}" dt="2023-06-14T19:12:03.133" v="234"/>
        <pc:sldMkLst>
          <pc:docMk/>
          <pc:sldMk cId="0" sldId="10476"/>
        </pc:sldMkLst>
      </pc:sldChg>
      <pc:sldChg chg="add modTransition">
        <pc:chgData name="Msgr. Trevor Murray" userId="d6564771-ca8b-4373-aa26-3cad18547140" providerId="ADAL" clId="{5673A298-4D48-AD47-9AC3-3C70A8BE9E74}" dt="2023-06-14T19:12:03.133" v="234"/>
        <pc:sldMkLst>
          <pc:docMk/>
          <pc:sldMk cId="0" sldId="10477"/>
        </pc:sldMkLst>
      </pc:sldChg>
      <pc:sldChg chg="add modTransition">
        <pc:chgData name="Msgr. Trevor Murray" userId="d6564771-ca8b-4373-aa26-3cad18547140" providerId="ADAL" clId="{5673A298-4D48-AD47-9AC3-3C70A8BE9E74}" dt="2023-06-14T19:12:03.133" v="234"/>
        <pc:sldMkLst>
          <pc:docMk/>
          <pc:sldMk cId="0" sldId="10478"/>
        </pc:sldMkLst>
      </pc:sldChg>
      <pc:sldChg chg="new del">
        <pc:chgData name="Msgr. Trevor Murray" userId="d6564771-ca8b-4373-aa26-3cad18547140" providerId="ADAL" clId="{5673A298-4D48-AD47-9AC3-3C70A8BE9E74}" dt="2023-06-16T19:33:44.847" v="243" actId="680"/>
        <pc:sldMkLst>
          <pc:docMk/>
          <pc:sldMk cId="2753132443" sldId="10479"/>
        </pc:sldMkLst>
      </pc:sldChg>
      <pc:sldChg chg="add del setBg">
        <pc:chgData name="Msgr. Trevor Murray" userId="d6564771-ca8b-4373-aa26-3cad18547140" providerId="ADAL" clId="{5673A298-4D48-AD47-9AC3-3C70A8BE9E74}" dt="2023-06-17T18:17:30.650" v="246"/>
        <pc:sldMkLst>
          <pc:docMk/>
          <pc:sldMk cId="3016272173" sldId="10504"/>
        </pc:sldMkLst>
      </pc:sldChg>
      <pc:sldChg chg="add del setBg">
        <pc:chgData name="Msgr. Trevor Murray" userId="d6564771-ca8b-4373-aa26-3cad18547140" providerId="ADAL" clId="{5673A298-4D48-AD47-9AC3-3C70A8BE9E74}" dt="2023-06-17T18:17:30.650" v="246"/>
        <pc:sldMkLst>
          <pc:docMk/>
          <pc:sldMk cId="281501714" sldId="10505"/>
        </pc:sldMkLst>
      </pc:sldChg>
      <pc:sldChg chg="modSp add mod">
        <pc:chgData name="Msgr. Trevor Murray" userId="d6564771-ca8b-4373-aa26-3cad18547140" providerId="ADAL" clId="{5673A298-4D48-AD47-9AC3-3C70A8BE9E74}" dt="2023-06-17T18:18:19.320" v="251" actId="207"/>
        <pc:sldMkLst>
          <pc:docMk/>
          <pc:sldMk cId="3135867072" sldId="10506"/>
        </pc:sldMkLst>
      </pc:sldChg>
      <pc:sldChg chg="addSp delSp modSp add mod modTransition setBg">
        <pc:chgData name="Msgr. Trevor Murray" userId="d6564771-ca8b-4373-aa26-3cad18547140" providerId="ADAL" clId="{5673A298-4D48-AD47-9AC3-3C70A8BE9E74}" dt="2023-06-17T18:32:21.615" v="316" actId="14100"/>
        <pc:sldMkLst>
          <pc:docMk/>
          <pc:sldMk cId="3952029010" sldId="10507"/>
        </pc:sldMkLst>
      </pc:sldChg>
      <pc:sldChg chg="add del">
        <pc:chgData name="Msgr. Trevor Murray" userId="d6564771-ca8b-4373-aa26-3cad18547140" providerId="ADAL" clId="{5673A298-4D48-AD47-9AC3-3C70A8BE9E74}" dt="2023-06-17T18:33:23.152" v="318" actId="2696"/>
        <pc:sldMkLst>
          <pc:docMk/>
          <pc:sldMk cId="3441011593" sldId="10508"/>
        </pc:sldMkLst>
      </pc:sldChg>
    </pc:docChg>
  </pc:docChgLst>
  <pc:docChgLst>
    <pc:chgData name="dataprojector" userId="54bf8dbd-183f-41bb-a457-e270a2ce7e4f" providerId="ADAL" clId="{0F9F3564-6F46-7F47-99ED-97016AD818CD}"/>
    <pc:docChg chg="addSld modSld sldOrd">
      <pc:chgData name="dataprojector" userId="54bf8dbd-183f-41bb-a457-e270a2ce7e4f" providerId="ADAL" clId="{0F9F3564-6F46-7F47-99ED-97016AD818CD}" dt="2023-11-11T19:06:57.622" v="5" actId="20578"/>
      <pc:docMkLst>
        <pc:docMk/>
      </pc:docMkLst>
      <pc:sldChg chg="modSp mod">
        <pc:chgData name="dataprojector" userId="54bf8dbd-183f-41bb-a457-e270a2ce7e4f" providerId="ADAL" clId="{0F9F3564-6F46-7F47-99ED-97016AD818CD}" dt="2023-11-11T18:07:36.680" v="0" actId="14100"/>
        <pc:sldMkLst>
          <pc:docMk/>
          <pc:sldMk cId="4254031481" sldId="11540"/>
        </pc:sldMkLst>
      </pc:sldChg>
      <pc:sldChg chg="add ord">
        <pc:chgData name="dataprojector" userId="54bf8dbd-183f-41bb-a457-e270a2ce7e4f" providerId="ADAL" clId="{0F9F3564-6F46-7F47-99ED-97016AD818CD}" dt="2023-11-11T19:06:57.622" v="5" actId="20578"/>
        <pc:sldMkLst>
          <pc:docMk/>
          <pc:sldMk cId="3722573590" sldId="11547"/>
        </pc:sldMkLst>
      </pc:sldChg>
    </pc:docChg>
  </pc:docChgLst>
  <pc:docChgLst>
    <pc:chgData name="Msgr. Trevor Murray" userId="d6564771-ca8b-4373-aa26-3cad18547140" providerId="ADAL" clId="{1D8B9C99-0A37-DF48-8D9C-4DDC04B504C1}"/>
    <pc:docChg chg="undo custSel addSld delSld modSld sldOrd">
      <pc:chgData name="Msgr. Trevor Murray" userId="d6564771-ca8b-4373-aa26-3cad18547140" providerId="ADAL" clId="{1D8B9C99-0A37-DF48-8D9C-4DDC04B504C1}" dt="2023-10-28T18:03:28.235" v="524"/>
      <pc:docMkLst>
        <pc:docMk/>
      </pc:docMkLst>
      <pc:sldChg chg="del">
        <pc:chgData name="Msgr. Trevor Murray" userId="d6564771-ca8b-4373-aa26-3cad18547140" providerId="ADAL" clId="{1D8B9C99-0A37-DF48-8D9C-4DDC04B504C1}" dt="2023-10-23T17:59:39.047" v="231" actId="2696"/>
        <pc:sldMkLst>
          <pc:docMk/>
          <pc:sldMk cId="2317888874" sldId="257"/>
        </pc:sldMkLst>
      </pc:sldChg>
      <pc:sldChg chg="modSp add mod">
        <pc:chgData name="Msgr. Trevor Murray" userId="d6564771-ca8b-4373-aa26-3cad18547140" providerId="ADAL" clId="{1D8B9C99-0A37-DF48-8D9C-4DDC04B504C1}" dt="2023-10-23T17:53:35.621" v="146" actId="20577"/>
        <pc:sldMkLst>
          <pc:docMk/>
          <pc:sldMk cId="482288950" sldId="261"/>
        </pc:sldMkLst>
      </pc:sldChg>
      <pc:sldChg chg="del">
        <pc:chgData name="Msgr. Trevor Murray" userId="d6564771-ca8b-4373-aa26-3cad18547140" providerId="ADAL" clId="{1D8B9C99-0A37-DF48-8D9C-4DDC04B504C1}" dt="2023-10-23T17:59:39.754" v="233" actId="2696"/>
        <pc:sldMkLst>
          <pc:docMk/>
          <pc:sldMk cId="1541780704" sldId="262"/>
        </pc:sldMkLst>
      </pc:sldChg>
      <pc:sldChg chg="add del">
        <pc:chgData name="Msgr. Trevor Murray" userId="d6564771-ca8b-4373-aa26-3cad18547140" providerId="ADAL" clId="{1D8B9C99-0A37-DF48-8D9C-4DDC04B504C1}" dt="2023-10-23T17:53:54.997" v="147" actId="2696"/>
        <pc:sldMkLst>
          <pc:docMk/>
          <pc:sldMk cId="738220835" sldId="263"/>
        </pc:sldMkLst>
      </pc:sldChg>
      <pc:sldChg chg="add">
        <pc:chgData name="Msgr. Trevor Murray" userId="d6564771-ca8b-4373-aa26-3cad18547140" providerId="ADAL" clId="{1D8B9C99-0A37-DF48-8D9C-4DDC04B504C1}" dt="2023-10-23T17:54:06.531" v="148"/>
        <pc:sldMkLst>
          <pc:docMk/>
          <pc:sldMk cId="1000288760" sldId="263"/>
        </pc:sldMkLst>
      </pc:sldChg>
      <pc:sldChg chg="add del">
        <pc:chgData name="Msgr. Trevor Murray" userId="d6564771-ca8b-4373-aa26-3cad18547140" providerId="ADAL" clId="{1D8B9C99-0A37-DF48-8D9C-4DDC04B504C1}" dt="2023-10-23T17:53:54.997" v="147" actId="2696"/>
        <pc:sldMkLst>
          <pc:docMk/>
          <pc:sldMk cId="1067733689" sldId="264"/>
        </pc:sldMkLst>
      </pc:sldChg>
      <pc:sldChg chg="add">
        <pc:chgData name="Msgr. Trevor Murray" userId="d6564771-ca8b-4373-aa26-3cad18547140" providerId="ADAL" clId="{1D8B9C99-0A37-DF48-8D9C-4DDC04B504C1}" dt="2023-10-23T17:54:06.531" v="148"/>
        <pc:sldMkLst>
          <pc:docMk/>
          <pc:sldMk cId="2866568772" sldId="264"/>
        </pc:sldMkLst>
      </pc:sldChg>
      <pc:sldChg chg="del">
        <pc:chgData name="Msgr. Trevor Murray" userId="d6564771-ca8b-4373-aa26-3cad18547140" providerId="ADAL" clId="{1D8B9C99-0A37-DF48-8D9C-4DDC04B504C1}" dt="2023-10-23T17:54:11.873" v="152" actId="2696"/>
        <pc:sldMkLst>
          <pc:docMk/>
          <pc:sldMk cId="1214339693" sldId="265"/>
        </pc:sldMkLst>
      </pc:sldChg>
      <pc:sldChg chg="add modTransition">
        <pc:chgData name="Msgr. Trevor Murray" userId="d6564771-ca8b-4373-aa26-3cad18547140" providerId="ADAL" clId="{1D8B9C99-0A37-DF48-8D9C-4DDC04B504C1}" dt="2023-10-23T17:59:34.127" v="229"/>
        <pc:sldMkLst>
          <pc:docMk/>
          <pc:sldMk cId="2983379314" sldId="266"/>
        </pc:sldMkLst>
      </pc:sldChg>
      <pc:sldChg chg="del">
        <pc:chgData name="Msgr. Trevor Murray" userId="d6564771-ca8b-4373-aa26-3cad18547140" providerId="ADAL" clId="{1D8B9C99-0A37-DF48-8D9C-4DDC04B504C1}" dt="2023-10-23T17:54:12.370" v="153" actId="2696"/>
        <pc:sldMkLst>
          <pc:docMk/>
          <pc:sldMk cId="3719677911" sldId="266"/>
        </pc:sldMkLst>
      </pc:sldChg>
      <pc:sldChg chg="del">
        <pc:chgData name="Msgr. Trevor Murray" userId="d6564771-ca8b-4373-aa26-3cad18547140" providerId="ADAL" clId="{1D8B9C99-0A37-DF48-8D9C-4DDC04B504C1}" dt="2023-10-23T17:54:12.815" v="154" actId="2696"/>
        <pc:sldMkLst>
          <pc:docMk/>
          <pc:sldMk cId="3617005469" sldId="267"/>
        </pc:sldMkLst>
      </pc:sldChg>
      <pc:sldChg chg="add modTransition">
        <pc:chgData name="Msgr. Trevor Murray" userId="d6564771-ca8b-4373-aa26-3cad18547140" providerId="ADAL" clId="{1D8B9C99-0A37-DF48-8D9C-4DDC04B504C1}" dt="2023-10-23T17:59:34.127" v="229"/>
        <pc:sldMkLst>
          <pc:docMk/>
          <pc:sldMk cId="289662038" sldId="268"/>
        </pc:sldMkLst>
      </pc:sldChg>
      <pc:sldChg chg="del">
        <pc:chgData name="Msgr. Trevor Murray" userId="d6564771-ca8b-4373-aa26-3cad18547140" providerId="ADAL" clId="{1D8B9C99-0A37-DF48-8D9C-4DDC04B504C1}" dt="2023-10-23T17:54:13.436" v="155" actId="2696"/>
        <pc:sldMkLst>
          <pc:docMk/>
          <pc:sldMk cId="783515898" sldId="268"/>
        </pc:sldMkLst>
      </pc:sldChg>
      <pc:sldChg chg="add del modTransition">
        <pc:chgData name="Msgr. Trevor Murray" userId="d6564771-ca8b-4373-aa26-3cad18547140" providerId="ADAL" clId="{1D8B9C99-0A37-DF48-8D9C-4DDC04B504C1}" dt="2023-10-23T17:59:57.372" v="237" actId="2696"/>
        <pc:sldMkLst>
          <pc:docMk/>
          <pc:sldMk cId="3531188234" sldId="270"/>
        </pc:sldMkLst>
      </pc:sldChg>
      <pc:sldChg chg="add del modTransition">
        <pc:chgData name="Msgr. Trevor Murray" userId="d6564771-ca8b-4373-aa26-3cad18547140" providerId="ADAL" clId="{1D8B9C99-0A37-DF48-8D9C-4DDC04B504C1}" dt="2023-10-23T17:59:57.950" v="238" actId="2696"/>
        <pc:sldMkLst>
          <pc:docMk/>
          <pc:sldMk cId="328801078" sldId="271"/>
        </pc:sldMkLst>
      </pc:sldChg>
      <pc:sldChg chg="addSp delSp mod">
        <pc:chgData name="Msgr. Trevor Murray" userId="d6564771-ca8b-4373-aa26-3cad18547140" providerId="ADAL" clId="{1D8B9C99-0A37-DF48-8D9C-4DDC04B504C1}" dt="2023-10-24T17:47:18.925" v="277" actId="22"/>
        <pc:sldMkLst>
          <pc:docMk/>
          <pc:sldMk cId="0" sldId="312"/>
        </pc:sldMkLst>
      </pc:sldChg>
      <pc:sldChg chg="add modTransition">
        <pc:chgData name="Msgr. Trevor Murray" userId="d6564771-ca8b-4373-aa26-3cad18547140" providerId="ADAL" clId="{1D8B9C99-0A37-DF48-8D9C-4DDC04B504C1}" dt="2023-10-23T18:01:11.187" v="239"/>
        <pc:sldMkLst>
          <pc:docMk/>
          <pc:sldMk cId="0" sldId="355"/>
        </pc:sldMkLst>
      </pc:sldChg>
      <pc:sldChg chg="add modTransition">
        <pc:chgData name="Msgr. Trevor Murray" userId="d6564771-ca8b-4373-aa26-3cad18547140" providerId="ADAL" clId="{1D8B9C99-0A37-DF48-8D9C-4DDC04B504C1}" dt="2023-10-23T18:01:11.187" v="239"/>
        <pc:sldMkLst>
          <pc:docMk/>
          <pc:sldMk cId="0" sldId="356"/>
        </pc:sldMkLst>
      </pc:sldChg>
      <pc:sldChg chg="add modTransition">
        <pc:chgData name="Msgr. Trevor Murray" userId="d6564771-ca8b-4373-aa26-3cad18547140" providerId="ADAL" clId="{1D8B9C99-0A37-DF48-8D9C-4DDC04B504C1}" dt="2023-10-23T18:01:11.187" v="239"/>
        <pc:sldMkLst>
          <pc:docMk/>
          <pc:sldMk cId="0" sldId="357"/>
        </pc:sldMkLst>
      </pc:sldChg>
      <pc:sldChg chg="add modTransition">
        <pc:chgData name="Msgr. Trevor Murray" userId="d6564771-ca8b-4373-aa26-3cad18547140" providerId="ADAL" clId="{1D8B9C99-0A37-DF48-8D9C-4DDC04B504C1}" dt="2023-10-23T18:01:11.187" v="239"/>
        <pc:sldMkLst>
          <pc:docMk/>
          <pc:sldMk cId="0" sldId="358"/>
        </pc:sldMkLst>
      </pc:sldChg>
      <pc:sldChg chg="add modTransition">
        <pc:chgData name="Msgr. Trevor Murray" userId="d6564771-ca8b-4373-aa26-3cad18547140" providerId="ADAL" clId="{1D8B9C99-0A37-DF48-8D9C-4DDC04B504C1}" dt="2023-10-23T18:01:11.187" v="239"/>
        <pc:sldMkLst>
          <pc:docMk/>
          <pc:sldMk cId="0" sldId="359"/>
        </pc:sldMkLst>
      </pc:sldChg>
      <pc:sldChg chg="add modTransition">
        <pc:chgData name="Msgr. Trevor Murray" userId="d6564771-ca8b-4373-aa26-3cad18547140" providerId="ADAL" clId="{1D8B9C99-0A37-DF48-8D9C-4DDC04B504C1}" dt="2023-10-23T18:01:11.187" v="239"/>
        <pc:sldMkLst>
          <pc:docMk/>
          <pc:sldMk cId="0" sldId="360"/>
        </pc:sldMkLst>
      </pc:sldChg>
      <pc:sldChg chg="modSp mod">
        <pc:chgData name="Msgr. Trevor Murray" userId="d6564771-ca8b-4373-aa26-3cad18547140" providerId="ADAL" clId="{1D8B9C99-0A37-DF48-8D9C-4DDC04B504C1}" dt="2023-10-23T17:49:29.887" v="143" actId="120"/>
        <pc:sldMkLst>
          <pc:docMk/>
          <pc:sldMk cId="0" sldId="9569"/>
        </pc:sldMkLst>
      </pc:sldChg>
      <pc:sldChg chg="del">
        <pc:chgData name="Msgr. Trevor Murray" userId="d6564771-ca8b-4373-aa26-3cad18547140" providerId="ADAL" clId="{1D8B9C99-0A37-DF48-8D9C-4DDC04B504C1}" dt="2023-10-23T18:01:15.430" v="240" actId="2696"/>
        <pc:sldMkLst>
          <pc:docMk/>
          <pc:sldMk cId="0" sldId="9660"/>
        </pc:sldMkLst>
      </pc:sldChg>
      <pc:sldChg chg="del">
        <pc:chgData name="Msgr. Trevor Murray" userId="d6564771-ca8b-4373-aa26-3cad18547140" providerId="ADAL" clId="{1D8B9C99-0A37-DF48-8D9C-4DDC04B504C1}" dt="2023-10-23T18:01:15.848" v="241" actId="2696"/>
        <pc:sldMkLst>
          <pc:docMk/>
          <pc:sldMk cId="422168810" sldId="9661"/>
        </pc:sldMkLst>
      </pc:sldChg>
      <pc:sldChg chg="del">
        <pc:chgData name="Msgr. Trevor Murray" userId="d6564771-ca8b-4373-aa26-3cad18547140" providerId="ADAL" clId="{1D8B9C99-0A37-DF48-8D9C-4DDC04B504C1}" dt="2023-10-23T18:01:16.180" v="242" actId="2696"/>
        <pc:sldMkLst>
          <pc:docMk/>
          <pc:sldMk cId="3383355689" sldId="9662"/>
        </pc:sldMkLst>
      </pc:sldChg>
      <pc:sldChg chg="del">
        <pc:chgData name="Msgr. Trevor Murray" userId="d6564771-ca8b-4373-aa26-3cad18547140" providerId="ADAL" clId="{1D8B9C99-0A37-DF48-8D9C-4DDC04B504C1}" dt="2023-10-23T18:01:16.620" v="243" actId="2696"/>
        <pc:sldMkLst>
          <pc:docMk/>
          <pc:sldMk cId="3262044908" sldId="9663"/>
        </pc:sldMkLst>
      </pc:sldChg>
      <pc:sldChg chg="del">
        <pc:chgData name="Msgr. Trevor Murray" userId="d6564771-ca8b-4373-aa26-3cad18547140" providerId="ADAL" clId="{1D8B9C99-0A37-DF48-8D9C-4DDC04B504C1}" dt="2023-10-23T18:01:18.392" v="244" actId="2696"/>
        <pc:sldMkLst>
          <pc:docMk/>
          <pc:sldMk cId="1563363992" sldId="9666"/>
        </pc:sldMkLst>
      </pc:sldChg>
      <pc:sldChg chg="del">
        <pc:chgData name="Msgr. Trevor Murray" userId="d6564771-ca8b-4373-aa26-3cad18547140" providerId="ADAL" clId="{1D8B9C99-0A37-DF48-8D9C-4DDC04B504C1}" dt="2023-10-23T17:41:43.521" v="85" actId="2696"/>
        <pc:sldMkLst>
          <pc:docMk/>
          <pc:sldMk cId="1269250267" sldId="11269"/>
        </pc:sldMkLst>
      </pc:sldChg>
      <pc:sldChg chg="del">
        <pc:chgData name="Msgr. Trevor Murray" userId="d6564771-ca8b-4373-aa26-3cad18547140" providerId="ADAL" clId="{1D8B9C99-0A37-DF48-8D9C-4DDC04B504C1}" dt="2023-10-23T17:41:43.910" v="86" actId="2696"/>
        <pc:sldMkLst>
          <pc:docMk/>
          <pc:sldMk cId="0" sldId="11270"/>
        </pc:sldMkLst>
      </pc:sldChg>
      <pc:sldChg chg="del">
        <pc:chgData name="Msgr. Trevor Murray" userId="d6564771-ca8b-4373-aa26-3cad18547140" providerId="ADAL" clId="{1D8B9C99-0A37-DF48-8D9C-4DDC04B504C1}" dt="2023-10-23T17:41:44.208" v="87" actId="2696"/>
        <pc:sldMkLst>
          <pc:docMk/>
          <pc:sldMk cId="2846887596" sldId="11273"/>
        </pc:sldMkLst>
      </pc:sldChg>
      <pc:sldChg chg="del">
        <pc:chgData name="Msgr. Trevor Murray" userId="d6564771-ca8b-4373-aa26-3cad18547140" providerId="ADAL" clId="{1D8B9C99-0A37-DF48-8D9C-4DDC04B504C1}" dt="2023-10-23T17:41:45.106" v="88" actId="2696"/>
        <pc:sldMkLst>
          <pc:docMk/>
          <pc:sldMk cId="3887644157" sldId="11274"/>
        </pc:sldMkLst>
      </pc:sldChg>
      <pc:sldChg chg="del">
        <pc:chgData name="Msgr. Trevor Murray" userId="d6564771-ca8b-4373-aa26-3cad18547140" providerId="ADAL" clId="{1D8B9C99-0A37-DF48-8D9C-4DDC04B504C1}" dt="2023-10-23T17:59:39.378" v="232" actId="2696"/>
        <pc:sldMkLst>
          <pc:docMk/>
          <pc:sldMk cId="0" sldId="11279"/>
        </pc:sldMkLst>
      </pc:sldChg>
      <pc:sldChg chg="del">
        <pc:chgData name="Msgr. Trevor Murray" userId="d6564771-ca8b-4373-aa26-3cad18547140" providerId="ADAL" clId="{1D8B9C99-0A37-DF48-8D9C-4DDC04B504C1}" dt="2023-10-23T17:59:40.089" v="234" actId="2696"/>
        <pc:sldMkLst>
          <pc:docMk/>
          <pc:sldMk cId="0" sldId="11281"/>
        </pc:sldMkLst>
      </pc:sldChg>
      <pc:sldChg chg="del">
        <pc:chgData name="Msgr. Trevor Murray" userId="d6564771-ca8b-4373-aa26-3cad18547140" providerId="ADAL" clId="{1D8B9C99-0A37-DF48-8D9C-4DDC04B504C1}" dt="2023-10-23T17:59:40.427" v="235" actId="2696"/>
        <pc:sldMkLst>
          <pc:docMk/>
          <pc:sldMk cId="0" sldId="11282"/>
        </pc:sldMkLst>
      </pc:sldChg>
      <pc:sldChg chg="del">
        <pc:chgData name="Msgr. Trevor Murray" userId="d6564771-ca8b-4373-aa26-3cad18547140" providerId="ADAL" clId="{1D8B9C99-0A37-DF48-8D9C-4DDC04B504C1}" dt="2023-10-23T17:59:41.175" v="236" actId="2696"/>
        <pc:sldMkLst>
          <pc:docMk/>
          <pc:sldMk cId="0" sldId="11285"/>
        </pc:sldMkLst>
      </pc:sldChg>
      <pc:sldChg chg="modSp del mod">
        <pc:chgData name="Msgr. Trevor Murray" userId="d6564771-ca8b-4373-aa26-3cad18547140" providerId="ADAL" clId="{1D8B9C99-0A37-DF48-8D9C-4DDC04B504C1}" dt="2023-10-23T17:54:10.692" v="149" actId="2696"/>
        <pc:sldMkLst>
          <pc:docMk/>
          <pc:sldMk cId="0" sldId="11286"/>
        </pc:sldMkLst>
      </pc:sldChg>
      <pc:sldChg chg="del">
        <pc:chgData name="Msgr. Trevor Murray" userId="d6564771-ca8b-4373-aa26-3cad18547140" providerId="ADAL" clId="{1D8B9C99-0A37-DF48-8D9C-4DDC04B504C1}" dt="2023-10-23T17:54:11.073" v="150" actId="2696"/>
        <pc:sldMkLst>
          <pc:docMk/>
          <pc:sldMk cId="1431631007" sldId="11287"/>
        </pc:sldMkLst>
      </pc:sldChg>
      <pc:sldChg chg="del">
        <pc:chgData name="Msgr. Trevor Murray" userId="d6564771-ca8b-4373-aa26-3cad18547140" providerId="ADAL" clId="{1D8B9C99-0A37-DF48-8D9C-4DDC04B504C1}" dt="2023-10-23T17:54:11.475" v="151" actId="2696"/>
        <pc:sldMkLst>
          <pc:docMk/>
          <pc:sldMk cId="2908774418" sldId="11288"/>
        </pc:sldMkLst>
      </pc:sldChg>
      <pc:sldChg chg="addSp delSp modSp del mod setBg">
        <pc:chgData name="Msgr. Trevor Murray" userId="d6564771-ca8b-4373-aa26-3cad18547140" providerId="ADAL" clId="{1D8B9C99-0A37-DF48-8D9C-4DDC04B504C1}" dt="2023-10-24T17:48:06.470" v="291" actId="2696"/>
        <pc:sldMkLst>
          <pc:docMk/>
          <pc:sldMk cId="1067227901" sldId="11289"/>
        </pc:sldMkLst>
      </pc:sldChg>
      <pc:sldChg chg="del">
        <pc:chgData name="Msgr. Trevor Murray" userId="d6564771-ca8b-4373-aa26-3cad18547140" providerId="ADAL" clId="{1D8B9C99-0A37-DF48-8D9C-4DDC04B504C1}" dt="2023-10-23T17:42:29.234" v="92" actId="2696"/>
        <pc:sldMkLst>
          <pc:docMk/>
          <pc:sldMk cId="4134439074" sldId="11290"/>
        </pc:sldMkLst>
      </pc:sldChg>
      <pc:sldChg chg="del">
        <pc:chgData name="Msgr. Trevor Murray" userId="d6564771-ca8b-4373-aa26-3cad18547140" providerId="ADAL" clId="{1D8B9C99-0A37-DF48-8D9C-4DDC04B504C1}" dt="2023-10-23T17:42:35.035" v="95" actId="2696"/>
        <pc:sldMkLst>
          <pc:docMk/>
          <pc:sldMk cId="3264925261" sldId="11291"/>
        </pc:sldMkLst>
      </pc:sldChg>
      <pc:sldChg chg="del">
        <pc:chgData name="Msgr. Trevor Murray" userId="d6564771-ca8b-4373-aa26-3cad18547140" providerId="ADAL" clId="{1D8B9C99-0A37-DF48-8D9C-4DDC04B504C1}" dt="2023-10-23T17:42:47.005" v="99" actId="2696"/>
        <pc:sldMkLst>
          <pc:docMk/>
          <pc:sldMk cId="3295683358" sldId="11292"/>
        </pc:sldMkLst>
      </pc:sldChg>
      <pc:sldChg chg="del">
        <pc:chgData name="Msgr. Trevor Murray" userId="d6564771-ca8b-4373-aa26-3cad18547140" providerId="ADAL" clId="{1D8B9C99-0A37-DF48-8D9C-4DDC04B504C1}" dt="2023-10-23T17:43:00.275" v="104" actId="2696"/>
        <pc:sldMkLst>
          <pc:docMk/>
          <pc:sldMk cId="3075823449" sldId="11293"/>
        </pc:sldMkLst>
      </pc:sldChg>
      <pc:sldChg chg="del">
        <pc:chgData name="Msgr. Trevor Murray" userId="d6564771-ca8b-4373-aa26-3cad18547140" providerId="ADAL" clId="{1D8B9C99-0A37-DF48-8D9C-4DDC04B504C1}" dt="2023-10-23T17:44:16.790" v="134" actId="2696"/>
        <pc:sldMkLst>
          <pc:docMk/>
          <pc:sldMk cId="3510531885" sldId="11294"/>
        </pc:sldMkLst>
      </pc:sldChg>
      <pc:sldChg chg="del">
        <pc:chgData name="Msgr. Trevor Murray" userId="d6564771-ca8b-4373-aa26-3cad18547140" providerId="ADAL" clId="{1D8B9C99-0A37-DF48-8D9C-4DDC04B504C1}" dt="2023-10-23T17:54:40.943" v="163" actId="2696"/>
        <pc:sldMkLst>
          <pc:docMk/>
          <pc:sldMk cId="1326076806" sldId="11295"/>
        </pc:sldMkLst>
      </pc:sldChg>
      <pc:sldChg chg="del">
        <pc:chgData name="Msgr. Trevor Murray" userId="d6564771-ca8b-4373-aa26-3cad18547140" providerId="ADAL" clId="{1D8B9C99-0A37-DF48-8D9C-4DDC04B504C1}" dt="2023-10-23T17:55:13.987" v="176" actId="2696"/>
        <pc:sldMkLst>
          <pc:docMk/>
          <pc:sldMk cId="3028377916" sldId="11296"/>
        </pc:sldMkLst>
      </pc:sldChg>
      <pc:sldChg chg="del">
        <pc:chgData name="Msgr. Trevor Murray" userId="d6564771-ca8b-4373-aa26-3cad18547140" providerId="ADAL" clId="{1D8B9C99-0A37-DF48-8D9C-4DDC04B504C1}" dt="2023-10-23T17:55:35.222" v="185" actId="2696"/>
        <pc:sldMkLst>
          <pc:docMk/>
          <pc:sldMk cId="3276411689" sldId="11297"/>
        </pc:sldMkLst>
      </pc:sldChg>
      <pc:sldChg chg="del">
        <pc:chgData name="Msgr. Trevor Murray" userId="d6564771-ca8b-4373-aa26-3cad18547140" providerId="ADAL" clId="{1D8B9C99-0A37-DF48-8D9C-4DDC04B504C1}" dt="2023-10-23T17:55:42.414" v="188" actId="2696"/>
        <pc:sldMkLst>
          <pc:docMk/>
          <pc:sldMk cId="645483879" sldId="11298"/>
        </pc:sldMkLst>
      </pc:sldChg>
      <pc:sldChg chg="del">
        <pc:chgData name="Msgr. Trevor Murray" userId="d6564771-ca8b-4373-aa26-3cad18547140" providerId="ADAL" clId="{1D8B9C99-0A37-DF48-8D9C-4DDC04B504C1}" dt="2023-10-23T17:55:59.255" v="192" actId="2696"/>
        <pc:sldMkLst>
          <pc:docMk/>
          <pc:sldMk cId="1355979277" sldId="11299"/>
        </pc:sldMkLst>
      </pc:sldChg>
      <pc:sldChg chg="del">
        <pc:chgData name="Msgr. Trevor Murray" userId="d6564771-ca8b-4373-aa26-3cad18547140" providerId="ADAL" clId="{1D8B9C99-0A37-DF48-8D9C-4DDC04B504C1}" dt="2023-10-23T17:56:08.447" v="196" actId="2696"/>
        <pc:sldMkLst>
          <pc:docMk/>
          <pc:sldMk cId="2319547026" sldId="11300"/>
        </pc:sldMkLst>
      </pc:sldChg>
      <pc:sldChg chg="del">
        <pc:chgData name="Msgr. Trevor Murray" userId="d6564771-ca8b-4373-aa26-3cad18547140" providerId="ADAL" clId="{1D8B9C99-0A37-DF48-8D9C-4DDC04B504C1}" dt="2023-10-23T17:56:14.126" v="199" actId="2696"/>
        <pc:sldMkLst>
          <pc:docMk/>
          <pc:sldMk cId="3833243707" sldId="11301"/>
        </pc:sldMkLst>
      </pc:sldChg>
      <pc:sldChg chg="del">
        <pc:chgData name="Msgr. Trevor Murray" userId="d6564771-ca8b-4373-aa26-3cad18547140" providerId="ADAL" clId="{1D8B9C99-0A37-DF48-8D9C-4DDC04B504C1}" dt="2023-10-23T17:56:20.178" v="202" actId="2696"/>
        <pc:sldMkLst>
          <pc:docMk/>
          <pc:sldMk cId="584157455" sldId="11302"/>
        </pc:sldMkLst>
      </pc:sldChg>
      <pc:sldChg chg="del">
        <pc:chgData name="Msgr. Trevor Murray" userId="d6564771-ca8b-4373-aa26-3cad18547140" providerId="ADAL" clId="{1D8B9C99-0A37-DF48-8D9C-4DDC04B504C1}" dt="2023-10-23T17:56:29.762" v="206" actId="2696"/>
        <pc:sldMkLst>
          <pc:docMk/>
          <pc:sldMk cId="3712324038" sldId="11303"/>
        </pc:sldMkLst>
      </pc:sldChg>
      <pc:sldChg chg="del">
        <pc:chgData name="Msgr. Trevor Murray" userId="d6564771-ca8b-4373-aa26-3cad18547140" providerId="ADAL" clId="{1D8B9C99-0A37-DF48-8D9C-4DDC04B504C1}" dt="2023-10-23T17:56:35.245" v="209" actId="2696"/>
        <pc:sldMkLst>
          <pc:docMk/>
          <pc:sldMk cId="3747038619" sldId="11304"/>
        </pc:sldMkLst>
      </pc:sldChg>
      <pc:sldChg chg="del">
        <pc:chgData name="Msgr. Trevor Murray" userId="d6564771-ca8b-4373-aa26-3cad18547140" providerId="ADAL" clId="{1D8B9C99-0A37-DF48-8D9C-4DDC04B504C1}" dt="2023-10-23T17:56:40.946" v="212" actId="2696"/>
        <pc:sldMkLst>
          <pc:docMk/>
          <pc:sldMk cId="3879531472" sldId="11305"/>
        </pc:sldMkLst>
      </pc:sldChg>
      <pc:sldChg chg="del">
        <pc:chgData name="Msgr. Trevor Murray" userId="d6564771-ca8b-4373-aa26-3cad18547140" providerId="ADAL" clId="{1D8B9C99-0A37-DF48-8D9C-4DDC04B504C1}" dt="2023-10-23T17:56:47.157" v="215" actId="2696"/>
        <pc:sldMkLst>
          <pc:docMk/>
          <pc:sldMk cId="3401146515" sldId="11306"/>
        </pc:sldMkLst>
      </pc:sldChg>
      <pc:sldChg chg="del">
        <pc:chgData name="Msgr. Trevor Murray" userId="d6564771-ca8b-4373-aa26-3cad18547140" providerId="ADAL" clId="{1D8B9C99-0A37-DF48-8D9C-4DDC04B504C1}" dt="2023-10-23T17:57:04.447" v="221" actId="2696"/>
        <pc:sldMkLst>
          <pc:docMk/>
          <pc:sldMk cId="3442240448" sldId="11307"/>
        </pc:sldMkLst>
      </pc:sldChg>
      <pc:sldChg chg="del">
        <pc:chgData name="Msgr. Trevor Murray" userId="d6564771-ca8b-4373-aa26-3cad18547140" providerId="ADAL" clId="{1D8B9C99-0A37-DF48-8D9C-4DDC04B504C1}" dt="2023-10-23T17:57:09.668" v="224" actId="2696"/>
        <pc:sldMkLst>
          <pc:docMk/>
          <pc:sldMk cId="901019697" sldId="11308"/>
        </pc:sldMkLst>
      </pc:sldChg>
      <pc:sldChg chg="del">
        <pc:chgData name="Msgr. Trevor Murray" userId="d6564771-ca8b-4373-aa26-3cad18547140" providerId="ADAL" clId="{1D8B9C99-0A37-DF48-8D9C-4DDC04B504C1}" dt="2023-10-23T17:57:23.215" v="228" actId="2696"/>
        <pc:sldMkLst>
          <pc:docMk/>
          <pc:sldMk cId="719620487" sldId="11309"/>
        </pc:sldMkLst>
      </pc:sldChg>
      <pc:sldChg chg="modSp mod">
        <pc:chgData name="Msgr. Trevor Murray" userId="d6564771-ca8b-4373-aa26-3cad18547140" providerId="ADAL" clId="{1D8B9C99-0A37-DF48-8D9C-4DDC04B504C1}" dt="2023-10-23T17:54:31.241" v="160" actId="20577"/>
        <pc:sldMkLst>
          <pc:docMk/>
          <pc:sldMk cId="4224944232" sldId="11310"/>
        </pc:sldMkLst>
      </pc:sldChg>
      <pc:sldChg chg="del">
        <pc:chgData name="Msgr. Trevor Murray" userId="d6564771-ca8b-4373-aa26-3cad18547140" providerId="ADAL" clId="{1D8B9C99-0A37-DF48-8D9C-4DDC04B504C1}" dt="2023-10-23T17:55:15.945" v="177" actId="2696"/>
        <pc:sldMkLst>
          <pc:docMk/>
          <pc:sldMk cId="1076655516" sldId="11317"/>
        </pc:sldMkLst>
      </pc:sldChg>
      <pc:sldChg chg="addSp delSp modSp mod">
        <pc:chgData name="Msgr. Trevor Murray" userId="d6564771-ca8b-4373-aa26-3cad18547140" providerId="ADAL" clId="{1D8B9C99-0A37-DF48-8D9C-4DDC04B504C1}" dt="2023-10-26T17:57:36.814" v="452" actId="1076"/>
        <pc:sldMkLst>
          <pc:docMk/>
          <pc:sldMk cId="1054243271" sldId="11346"/>
        </pc:sldMkLst>
      </pc:sldChg>
      <pc:sldChg chg="addSp delSp modSp add del mod setBg">
        <pc:chgData name="Msgr. Trevor Murray" userId="d6564771-ca8b-4373-aa26-3cad18547140" providerId="ADAL" clId="{1D8B9C99-0A37-DF48-8D9C-4DDC04B504C1}" dt="2023-10-25T00:06:46.138" v="309"/>
        <pc:sldMkLst>
          <pc:docMk/>
          <pc:sldMk cId="880826239" sldId="11348"/>
        </pc:sldMkLst>
      </pc:sldChg>
      <pc:sldChg chg="del">
        <pc:chgData name="Msgr. Trevor Murray" userId="d6564771-ca8b-4373-aa26-3cad18547140" providerId="ADAL" clId="{1D8B9C99-0A37-DF48-8D9C-4DDC04B504C1}" dt="2023-10-23T17:57:10.589" v="225" actId="2696"/>
        <pc:sldMkLst>
          <pc:docMk/>
          <pc:sldMk cId="3159844053" sldId="11349"/>
        </pc:sldMkLst>
      </pc:sldChg>
      <pc:sldChg chg="del">
        <pc:chgData name="Msgr. Trevor Murray" userId="d6564771-ca8b-4373-aa26-3cad18547140" providerId="ADAL" clId="{1D8B9C99-0A37-DF48-8D9C-4DDC04B504C1}" dt="2023-10-23T17:55:16.863" v="179" actId="2696"/>
        <pc:sldMkLst>
          <pc:docMk/>
          <pc:sldMk cId="1194340563" sldId="11356"/>
        </pc:sldMkLst>
      </pc:sldChg>
      <pc:sldChg chg="del">
        <pc:chgData name="Msgr. Trevor Murray" userId="d6564771-ca8b-4373-aa26-3cad18547140" providerId="ADAL" clId="{1D8B9C99-0A37-DF48-8D9C-4DDC04B504C1}" dt="2023-10-23T17:55:16.452" v="178" actId="2696"/>
        <pc:sldMkLst>
          <pc:docMk/>
          <pc:sldMk cId="2401780277" sldId="11357"/>
        </pc:sldMkLst>
      </pc:sldChg>
      <pc:sldChg chg="add modTransition">
        <pc:chgData name="Msgr. Trevor Murray" userId="d6564771-ca8b-4373-aa26-3cad18547140" providerId="ADAL" clId="{1D8B9C99-0A37-DF48-8D9C-4DDC04B504C1}" dt="2023-10-23T17:41:38.587" v="84"/>
        <pc:sldMkLst>
          <pc:docMk/>
          <pc:sldMk cId="0" sldId="11362"/>
        </pc:sldMkLst>
      </pc:sldChg>
      <pc:sldChg chg="add modTransition">
        <pc:chgData name="Msgr. Trevor Murray" userId="d6564771-ca8b-4373-aa26-3cad18547140" providerId="ADAL" clId="{1D8B9C99-0A37-DF48-8D9C-4DDC04B504C1}" dt="2023-10-23T17:41:38.587" v="84"/>
        <pc:sldMkLst>
          <pc:docMk/>
          <pc:sldMk cId="0" sldId="11363"/>
        </pc:sldMkLst>
      </pc:sldChg>
      <pc:sldChg chg="add">
        <pc:chgData name="Msgr. Trevor Murray" userId="d6564771-ca8b-4373-aa26-3cad18547140" providerId="ADAL" clId="{1D8B9C99-0A37-DF48-8D9C-4DDC04B504C1}" dt="2023-10-23T17:41:38.587" v="84"/>
        <pc:sldMkLst>
          <pc:docMk/>
          <pc:sldMk cId="0" sldId="11364"/>
        </pc:sldMkLst>
      </pc:sldChg>
      <pc:sldChg chg="add modTransition">
        <pc:chgData name="Msgr. Trevor Murray" userId="d6564771-ca8b-4373-aa26-3cad18547140" providerId="ADAL" clId="{1D8B9C99-0A37-DF48-8D9C-4DDC04B504C1}" dt="2023-10-23T17:41:38.587" v="84"/>
        <pc:sldMkLst>
          <pc:docMk/>
          <pc:sldMk cId="0" sldId="11365"/>
        </pc:sldMkLst>
      </pc:sldChg>
      <pc:sldChg chg="add modTransition">
        <pc:chgData name="Msgr. Trevor Murray" userId="d6564771-ca8b-4373-aa26-3cad18547140" providerId="ADAL" clId="{1D8B9C99-0A37-DF48-8D9C-4DDC04B504C1}" dt="2023-10-23T17:41:38.587" v="84"/>
        <pc:sldMkLst>
          <pc:docMk/>
          <pc:sldMk cId="0" sldId="11366"/>
        </pc:sldMkLst>
      </pc:sldChg>
      <pc:sldChg chg="add del ord">
        <pc:chgData name="Msgr. Trevor Murray" userId="d6564771-ca8b-4373-aa26-3cad18547140" providerId="ADAL" clId="{1D8B9C99-0A37-DF48-8D9C-4DDC04B504C1}" dt="2023-10-24T17:48:01.474" v="289" actId="2696"/>
        <pc:sldMkLst>
          <pc:docMk/>
          <pc:sldMk cId="3959559463" sldId="11367"/>
        </pc:sldMkLst>
      </pc:sldChg>
      <pc:sldChg chg="add del ord">
        <pc:chgData name="Msgr. Trevor Murray" userId="d6564771-ca8b-4373-aa26-3cad18547140" providerId="ADAL" clId="{1D8B9C99-0A37-DF48-8D9C-4DDC04B504C1}" dt="2023-10-24T17:47:56.858" v="287" actId="2696"/>
        <pc:sldMkLst>
          <pc:docMk/>
          <pc:sldMk cId="1746439384" sldId="11368"/>
        </pc:sldMkLst>
      </pc:sldChg>
      <pc:sldChg chg="add del ord">
        <pc:chgData name="Msgr. Trevor Murray" userId="d6564771-ca8b-4373-aa26-3cad18547140" providerId="ADAL" clId="{1D8B9C99-0A37-DF48-8D9C-4DDC04B504C1}" dt="2023-10-24T17:47:51.801" v="285" actId="2696"/>
        <pc:sldMkLst>
          <pc:docMk/>
          <pc:sldMk cId="3128466066" sldId="11369"/>
        </pc:sldMkLst>
      </pc:sldChg>
      <pc:sldChg chg="add del ord">
        <pc:chgData name="Msgr. Trevor Murray" userId="d6564771-ca8b-4373-aa26-3cad18547140" providerId="ADAL" clId="{1D8B9C99-0A37-DF48-8D9C-4DDC04B504C1}" dt="2023-10-24T17:47:42.761" v="283" actId="2696"/>
        <pc:sldMkLst>
          <pc:docMk/>
          <pc:sldMk cId="2598924546" sldId="11370"/>
        </pc:sldMkLst>
      </pc:sldChg>
      <pc:sldChg chg="add del">
        <pc:chgData name="Msgr. Trevor Murray" userId="d6564771-ca8b-4373-aa26-3cad18547140" providerId="ADAL" clId="{1D8B9C99-0A37-DF48-8D9C-4DDC04B504C1}" dt="2023-10-23T17:53:54.997" v="147" actId="2696"/>
        <pc:sldMkLst>
          <pc:docMk/>
          <pc:sldMk cId="3487740619" sldId="11371"/>
        </pc:sldMkLst>
      </pc:sldChg>
      <pc:sldChg chg="add">
        <pc:chgData name="Msgr. Trevor Murray" userId="d6564771-ca8b-4373-aa26-3cad18547140" providerId="ADAL" clId="{1D8B9C99-0A37-DF48-8D9C-4DDC04B504C1}" dt="2023-10-23T17:54:06.531" v="148"/>
        <pc:sldMkLst>
          <pc:docMk/>
          <pc:sldMk cId="507267803" sldId="11372"/>
        </pc:sldMkLst>
      </pc:sldChg>
      <pc:sldChg chg="add del">
        <pc:chgData name="Msgr. Trevor Murray" userId="d6564771-ca8b-4373-aa26-3cad18547140" providerId="ADAL" clId="{1D8B9C99-0A37-DF48-8D9C-4DDC04B504C1}" dt="2023-10-23T17:53:54.997" v="147" actId="2696"/>
        <pc:sldMkLst>
          <pc:docMk/>
          <pc:sldMk cId="2610470079" sldId="11372"/>
        </pc:sldMkLst>
      </pc:sldChg>
      <pc:sldChg chg="add">
        <pc:chgData name="Msgr. Trevor Murray" userId="d6564771-ca8b-4373-aa26-3cad18547140" providerId="ADAL" clId="{1D8B9C99-0A37-DF48-8D9C-4DDC04B504C1}" dt="2023-10-23T17:54:06.531" v="148"/>
        <pc:sldMkLst>
          <pc:docMk/>
          <pc:sldMk cId="1863191746" sldId="11373"/>
        </pc:sldMkLst>
      </pc:sldChg>
      <pc:sldChg chg="add del">
        <pc:chgData name="Msgr. Trevor Murray" userId="d6564771-ca8b-4373-aa26-3cad18547140" providerId="ADAL" clId="{1D8B9C99-0A37-DF48-8D9C-4DDC04B504C1}" dt="2023-10-23T17:53:54.997" v="147" actId="2696"/>
        <pc:sldMkLst>
          <pc:docMk/>
          <pc:sldMk cId="3568854764" sldId="11373"/>
        </pc:sldMkLst>
      </pc:sldChg>
      <pc:sldChg chg="add">
        <pc:chgData name="Msgr. Trevor Murray" userId="d6564771-ca8b-4373-aa26-3cad18547140" providerId="ADAL" clId="{1D8B9C99-0A37-DF48-8D9C-4DDC04B504C1}" dt="2023-10-23T17:54:06.531" v="148"/>
        <pc:sldMkLst>
          <pc:docMk/>
          <pc:sldMk cId="2086123938" sldId="11374"/>
        </pc:sldMkLst>
      </pc:sldChg>
      <pc:sldChg chg="add del">
        <pc:chgData name="Msgr. Trevor Murray" userId="d6564771-ca8b-4373-aa26-3cad18547140" providerId="ADAL" clId="{1D8B9C99-0A37-DF48-8D9C-4DDC04B504C1}" dt="2023-10-23T17:53:54.997" v="147" actId="2696"/>
        <pc:sldMkLst>
          <pc:docMk/>
          <pc:sldMk cId="2414790246" sldId="11374"/>
        </pc:sldMkLst>
      </pc:sldChg>
      <pc:sldChg chg="add del">
        <pc:chgData name="Msgr. Trevor Murray" userId="d6564771-ca8b-4373-aa26-3cad18547140" providerId="ADAL" clId="{1D8B9C99-0A37-DF48-8D9C-4DDC04B504C1}" dt="2023-10-23T17:53:54.997" v="147" actId="2696"/>
        <pc:sldMkLst>
          <pc:docMk/>
          <pc:sldMk cId="1994188301" sldId="11375"/>
        </pc:sldMkLst>
      </pc:sldChg>
      <pc:sldChg chg="add">
        <pc:chgData name="Msgr. Trevor Murray" userId="d6564771-ca8b-4373-aa26-3cad18547140" providerId="ADAL" clId="{1D8B9C99-0A37-DF48-8D9C-4DDC04B504C1}" dt="2023-10-23T17:54:06.531" v="148"/>
        <pc:sldMkLst>
          <pc:docMk/>
          <pc:sldMk cId="3222313555" sldId="11375"/>
        </pc:sldMkLst>
      </pc:sldChg>
      <pc:sldChg chg="add del ord">
        <pc:chgData name="Msgr. Trevor Murray" userId="d6564771-ca8b-4373-aa26-3cad18547140" providerId="ADAL" clId="{1D8B9C99-0A37-DF48-8D9C-4DDC04B504C1}" dt="2023-10-24T17:47:37.658" v="281" actId="2696"/>
        <pc:sldMkLst>
          <pc:docMk/>
          <pc:sldMk cId="3077409217" sldId="11376"/>
        </pc:sldMkLst>
      </pc:sldChg>
      <pc:sldChg chg="add del ord">
        <pc:chgData name="Msgr. Trevor Murray" userId="d6564771-ca8b-4373-aa26-3cad18547140" providerId="ADAL" clId="{1D8B9C99-0A37-DF48-8D9C-4DDC04B504C1}" dt="2023-10-24T17:47:32.140" v="279" actId="2696"/>
        <pc:sldMkLst>
          <pc:docMk/>
          <pc:sldMk cId="1798959294" sldId="11377"/>
        </pc:sldMkLst>
      </pc:sldChg>
      <pc:sldChg chg="add del ord">
        <pc:chgData name="Msgr. Trevor Murray" userId="d6564771-ca8b-4373-aa26-3cad18547140" providerId="ADAL" clId="{1D8B9C99-0A37-DF48-8D9C-4DDC04B504C1}" dt="2023-10-24T17:44:30.367" v="273" actId="2696"/>
        <pc:sldMkLst>
          <pc:docMk/>
          <pc:sldMk cId="3807892731" sldId="11378"/>
        </pc:sldMkLst>
      </pc:sldChg>
      <pc:sldChg chg="add del ord">
        <pc:chgData name="Msgr. Trevor Murray" userId="d6564771-ca8b-4373-aa26-3cad18547140" providerId="ADAL" clId="{1D8B9C99-0A37-DF48-8D9C-4DDC04B504C1}" dt="2023-10-24T17:44:25.532" v="271" actId="2696"/>
        <pc:sldMkLst>
          <pc:docMk/>
          <pc:sldMk cId="994563790" sldId="11379"/>
        </pc:sldMkLst>
      </pc:sldChg>
      <pc:sldChg chg="add del ord">
        <pc:chgData name="Msgr. Trevor Murray" userId="d6564771-ca8b-4373-aa26-3cad18547140" providerId="ADAL" clId="{1D8B9C99-0A37-DF48-8D9C-4DDC04B504C1}" dt="2023-10-24T17:44:20.570" v="269" actId="2696"/>
        <pc:sldMkLst>
          <pc:docMk/>
          <pc:sldMk cId="4041061779" sldId="11380"/>
        </pc:sldMkLst>
      </pc:sldChg>
      <pc:sldChg chg="add del ord">
        <pc:chgData name="Msgr. Trevor Murray" userId="d6564771-ca8b-4373-aa26-3cad18547140" providerId="ADAL" clId="{1D8B9C99-0A37-DF48-8D9C-4DDC04B504C1}" dt="2023-10-24T17:44:15.390" v="267" actId="2696"/>
        <pc:sldMkLst>
          <pc:docMk/>
          <pc:sldMk cId="1049929691" sldId="11381"/>
        </pc:sldMkLst>
      </pc:sldChg>
      <pc:sldChg chg="add del ord">
        <pc:chgData name="Msgr. Trevor Murray" userId="d6564771-ca8b-4373-aa26-3cad18547140" providerId="ADAL" clId="{1D8B9C99-0A37-DF48-8D9C-4DDC04B504C1}" dt="2023-10-24T17:44:08.924" v="265" actId="2696"/>
        <pc:sldMkLst>
          <pc:docMk/>
          <pc:sldMk cId="1109375078" sldId="11382"/>
        </pc:sldMkLst>
      </pc:sldChg>
      <pc:sldChg chg="add del ord">
        <pc:chgData name="Msgr. Trevor Murray" userId="d6564771-ca8b-4373-aa26-3cad18547140" providerId="ADAL" clId="{1D8B9C99-0A37-DF48-8D9C-4DDC04B504C1}" dt="2023-10-24T17:43:59.129" v="263" actId="2696"/>
        <pc:sldMkLst>
          <pc:docMk/>
          <pc:sldMk cId="593845960" sldId="11383"/>
        </pc:sldMkLst>
      </pc:sldChg>
      <pc:sldChg chg="add del ord">
        <pc:chgData name="Msgr. Trevor Murray" userId="d6564771-ca8b-4373-aa26-3cad18547140" providerId="ADAL" clId="{1D8B9C99-0A37-DF48-8D9C-4DDC04B504C1}" dt="2023-10-24T17:43:49.503" v="261" actId="2696"/>
        <pc:sldMkLst>
          <pc:docMk/>
          <pc:sldMk cId="1992317447" sldId="11384"/>
        </pc:sldMkLst>
      </pc:sldChg>
      <pc:sldChg chg="add del ord">
        <pc:chgData name="Msgr. Trevor Murray" userId="d6564771-ca8b-4373-aa26-3cad18547140" providerId="ADAL" clId="{1D8B9C99-0A37-DF48-8D9C-4DDC04B504C1}" dt="2023-10-24T17:43:41.837" v="259" actId="2696"/>
        <pc:sldMkLst>
          <pc:docMk/>
          <pc:sldMk cId="1949374835" sldId="11385"/>
        </pc:sldMkLst>
      </pc:sldChg>
      <pc:sldChg chg="add del ord">
        <pc:chgData name="Msgr. Trevor Murray" userId="d6564771-ca8b-4373-aa26-3cad18547140" providerId="ADAL" clId="{1D8B9C99-0A37-DF48-8D9C-4DDC04B504C1}" dt="2023-10-24T17:43:34.014" v="257" actId="2696"/>
        <pc:sldMkLst>
          <pc:docMk/>
          <pc:sldMk cId="2534873486" sldId="11386"/>
        </pc:sldMkLst>
      </pc:sldChg>
      <pc:sldChg chg="add del ord">
        <pc:chgData name="Msgr. Trevor Murray" userId="d6564771-ca8b-4373-aa26-3cad18547140" providerId="ADAL" clId="{1D8B9C99-0A37-DF48-8D9C-4DDC04B504C1}" dt="2023-10-24T17:43:26.342" v="255" actId="2696"/>
        <pc:sldMkLst>
          <pc:docMk/>
          <pc:sldMk cId="1158547859" sldId="11387"/>
        </pc:sldMkLst>
      </pc:sldChg>
      <pc:sldChg chg="add del ord">
        <pc:chgData name="Msgr. Trevor Murray" userId="d6564771-ca8b-4373-aa26-3cad18547140" providerId="ADAL" clId="{1D8B9C99-0A37-DF48-8D9C-4DDC04B504C1}" dt="2023-10-24T17:43:17.388" v="253" actId="2696"/>
        <pc:sldMkLst>
          <pc:docMk/>
          <pc:sldMk cId="861529471" sldId="11388"/>
        </pc:sldMkLst>
      </pc:sldChg>
      <pc:sldChg chg="add del ord">
        <pc:chgData name="Msgr. Trevor Murray" userId="d6564771-ca8b-4373-aa26-3cad18547140" providerId="ADAL" clId="{1D8B9C99-0A37-DF48-8D9C-4DDC04B504C1}" dt="2023-10-24T17:43:06.765" v="250" actId="2696"/>
        <pc:sldMkLst>
          <pc:docMk/>
          <pc:sldMk cId="2268995541" sldId="11389"/>
        </pc:sldMkLst>
      </pc:sldChg>
      <pc:sldChg chg="addSp delSp modSp add mod ord">
        <pc:chgData name="Msgr. Trevor Murray" userId="d6564771-ca8b-4373-aa26-3cad18547140" providerId="ADAL" clId="{1D8B9C99-0A37-DF48-8D9C-4DDC04B504C1}" dt="2023-10-24T17:42:16.513" v="248" actId="26606"/>
        <pc:sldMkLst>
          <pc:docMk/>
          <pc:sldMk cId="757502806" sldId="11390"/>
        </pc:sldMkLst>
      </pc:sldChg>
      <pc:sldChg chg="add modTransition">
        <pc:chgData name="Msgr. Trevor Murray" userId="d6564771-ca8b-4373-aa26-3cad18547140" providerId="ADAL" clId="{1D8B9C99-0A37-DF48-8D9C-4DDC04B504C1}" dt="2023-10-23T17:59:34.127" v="229"/>
        <pc:sldMkLst>
          <pc:docMk/>
          <pc:sldMk cId="0" sldId="11391"/>
        </pc:sldMkLst>
      </pc:sldChg>
      <pc:sldChg chg="add ord">
        <pc:chgData name="Msgr. Trevor Murray" userId="d6564771-ca8b-4373-aa26-3cad18547140" providerId="ADAL" clId="{1D8B9C99-0A37-DF48-8D9C-4DDC04B504C1}" dt="2023-10-24T17:43:12.997" v="252" actId="20578"/>
        <pc:sldMkLst>
          <pc:docMk/>
          <pc:sldMk cId="3930576588" sldId="11392"/>
        </pc:sldMkLst>
      </pc:sldChg>
      <pc:sldChg chg="add">
        <pc:chgData name="Msgr. Trevor Murray" userId="d6564771-ca8b-4373-aa26-3cad18547140" providerId="ADAL" clId="{1D8B9C99-0A37-DF48-8D9C-4DDC04B504C1}" dt="2023-10-24T17:43:09.313" v="251" actId="2890"/>
        <pc:sldMkLst>
          <pc:docMk/>
          <pc:sldMk cId="1802403471" sldId="11393"/>
        </pc:sldMkLst>
      </pc:sldChg>
      <pc:sldChg chg="add">
        <pc:chgData name="Msgr. Trevor Murray" userId="d6564771-ca8b-4373-aa26-3cad18547140" providerId="ADAL" clId="{1D8B9C99-0A37-DF48-8D9C-4DDC04B504C1}" dt="2023-10-24T17:43:22.268" v="254"/>
        <pc:sldMkLst>
          <pc:docMk/>
          <pc:sldMk cId="3212852480" sldId="11394"/>
        </pc:sldMkLst>
      </pc:sldChg>
      <pc:sldChg chg="add">
        <pc:chgData name="Msgr. Trevor Murray" userId="d6564771-ca8b-4373-aa26-3cad18547140" providerId="ADAL" clId="{1D8B9C99-0A37-DF48-8D9C-4DDC04B504C1}" dt="2023-10-24T17:43:30.120" v="256"/>
        <pc:sldMkLst>
          <pc:docMk/>
          <pc:sldMk cId="1028262038" sldId="11395"/>
        </pc:sldMkLst>
      </pc:sldChg>
      <pc:sldChg chg="add">
        <pc:chgData name="Msgr. Trevor Murray" userId="d6564771-ca8b-4373-aa26-3cad18547140" providerId="ADAL" clId="{1D8B9C99-0A37-DF48-8D9C-4DDC04B504C1}" dt="2023-10-24T17:43:37.752" v="258"/>
        <pc:sldMkLst>
          <pc:docMk/>
          <pc:sldMk cId="716137585" sldId="11396"/>
        </pc:sldMkLst>
      </pc:sldChg>
      <pc:sldChg chg="add">
        <pc:chgData name="Msgr. Trevor Murray" userId="d6564771-ca8b-4373-aa26-3cad18547140" providerId="ADAL" clId="{1D8B9C99-0A37-DF48-8D9C-4DDC04B504C1}" dt="2023-10-24T17:43:45.099" v="260"/>
        <pc:sldMkLst>
          <pc:docMk/>
          <pc:sldMk cId="57486478" sldId="11397"/>
        </pc:sldMkLst>
      </pc:sldChg>
      <pc:sldChg chg="add">
        <pc:chgData name="Msgr. Trevor Murray" userId="d6564771-ca8b-4373-aa26-3cad18547140" providerId="ADAL" clId="{1D8B9C99-0A37-DF48-8D9C-4DDC04B504C1}" dt="2023-10-24T17:43:55.512" v="262"/>
        <pc:sldMkLst>
          <pc:docMk/>
          <pc:sldMk cId="2649355758" sldId="11398"/>
        </pc:sldMkLst>
      </pc:sldChg>
      <pc:sldChg chg="add">
        <pc:chgData name="Msgr. Trevor Murray" userId="d6564771-ca8b-4373-aa26-3cad18547140" providerId="ADAL" clId="{1D8B9C99-0A37-DF48-8D9C-4DDC04B504C1}" dt="2023-10-24T17:44:04.252" v="264"/>
        <pc:sldMkLst>
          <pc:docMk/>
          <pc:sldMk cId="969360058" sldId="11399"/>
        </pc:sldMkLst>
      </pc:sldChg>
      <pc:sldChg chg="add">
        <pc:chgData name="Msgr. Trevor Murray" userId="d6564771-ca8b-4373-aa26-3cad18547140" providerId="ADAL" clId="{1D8B9C99-0A37-DF48-8D9C-4DDC04B504C1}" dt="2023-10-24T17:44:12.870" v="266"/>
        <pc:sldMkLst>
          <pc:docMk/>
          <pc:sldMk cId="2458990234" sldId="11400"/>
        </pc:sldMkLst>
      </pc:sldChg>
      <pc:sldChg chg="add">
        <pc:chgData name="Msgr. Trevor Murray" userId="d6564771-ca8b-4373-aa26-3cad18547140" providerId="ADAL" clId="{1D8B9C99-0A37-DF48-8D9C-4DDC04B504C1}" dt="2023-10-24T17:44:19.035" v="268"/>
        <pc:sldMkLst>
          <pc:docMk/>
          <pc:sldMk cId="923854926" sldId="11401"/>
        </pc:sldMkLst>
      </pc:sldChg>
      <pc:sldChg chg="add">
        <pc:chgData name="Msgr. Trevor Murray" userId="d6564771-ca8b-4373-aa26-3cad18547140" providerId="ADAL" clId="{1D8B9C99-0A37-DF48-8D9C-4DDC04B504C1}" dt="2023-10-24T17:44:24.191" v="270"/>
        <pc:sldMkLst>
          <pc:docMk/>
          <pc:sldMk cId="1088307011" sldId="11402"/>
        </pc:sldMkLst>
      </pc:sldChg>
      <pc:sldChg chg="add">
        <pc:chgData name="Msgr. Trevor Murray" userId="d6564771-ca8b-4373-aa26-3cad18547140" providerId="ADAL" clId="{1D8B9C99-0A37-DF48-8D9C-4DDC04B504C1}" dt="2023-10-24T17:44:28.917" v="272"/>
        <pc:sldMkLst>
          <pc:docMk/>
          <pc:sldMk cId="2409988766" sldId="11403"/>
        </pc:sldMkLst>
      </pc:sldChg>
      <pc:sldChg chg="add">
        <pc:chgData name="Msgr. Trevor Murray" userId="d6564771-ca8b-4373-aa26-3cad18547140" providerId="ADAL" clId="{1D8B9C99-0A37-DF48-8D9C-4DDC04B504C1}" dt="2023-10-24T17:47:30.052" v="278"/>
        <pc:sldMkLst>
          <pc:docMk/>
          <pc:sldMk cId="2187642723" sldId="11404"/>
        </pc:sldMkLst>
      </pc:sldChg>
      <pc:sldChg chg="add">
        <pc:chgData name="Msgr. Trevor Murray" userId="d6564771-ca8b-4373-aa26-3cad18547140" providerId="ADAL" clId="{1D8B9C99-0A37-DF48-8D9C-4DDC04B504C1}" dt="2023-10-24T17:47:35.959" v="280"/>
        <pc:sldMkLst>
          <pc:docMk/>
          <pc:sldMk cId="2174214990" sldId="11405"/>
        </pc:sldMkLst>
      </pc:sldChg>
      <pc:sldChg chg="add">
        <pc:chgData name="Msgr. Trevor Murray" userId="d6564771-ca8b-4373-aa26-3cad18547140" providerId="ADAL" clId="{1D8B9C99-0A37-DF48-8D9C-4DDC04B504C1}" dt="2023-10-24T17:47:40.976" v="282"/>
        <pc:sldMkLst>
          <pc:docMk/>
          <pc:sldMk cId="217649998" sldId="11406"/>
        </pc:sldMkLst>
      </pc:sldChg>
      <pc:sldChg chg="add">
        <pc:chgData name="Msgr. Trevor Murray" userId="d6564771-ca8b-4373-aa26-3cad18547140" providerId="ADAL" clId="{1D8B9C99-0A37-DF48-8D9C-4DDC04B504C1}" dt="2023-10-24T17:47:50.324" v="284"/>
        <pc:sldMkLst>
          <pc:docMk/>
          <pc:sldMk cId="441633704" sldId="11407"/>
        </pc:sldMkLst>
      </pc:sldChg>
      <pc:sldChg chg="add">
        <pc:chgData name="Msgr. Trevor Murray" userId="d6564771-ca8b-4373-aa26-3cad18547140" providerId="ADAL" clId="{1D8B9C99-0A37-DF48-8D9C-4DDC04B504C1}" dt="2023-10-24T17:47:55.440" v="286"/>
        <pc:sldMkLst>
          <pc:docMk/>
          <pc:sldMk cId="891679652" sldId="11408"/>
        </pc:sldMkLst>
      </pc:sldChg>
      <pc:sldChg chg="add">
        <pc:chgData name="Msgr. Trevor Murray" userId="d6564771-ca8b-4373-aa26-3cad18547140" providerId="ADAL" clId="{1D8B9C99-0A37-DF48-8D9C-4DDC04B504C1}" dt="2023-10-24T17:47:59.701" v="288"/>
        <pc:sldMkLst>
          <pc:docMk/>
          <pc:sldMk cId="3980360686" sldId="11409"/>
        </pc:sldMkLst>
      </pc:sldChg>
      <pc:sldChg chg="add">
        <pc:chgData name="Msgr. Trevor Murray" userId="d6564771-ca8b-4373-aa26-3cad18547140" providerId="ADAL" clId="{1D8B9C99-0A37-DF48-8D9C-4DDC04B504C1}" dt="2023-10-24T17:48:04.897" v="290"/>
        <pc:sldMkLst>
          <pc:docMk/>
          <pc:sldMk cId="3375895291" sldId="11410"/>
        </pc:sldMkLst>
      </pc:sldChg>
      <pc:sldChg chg="add">
        <pc:chgData name="Msgr. Trevor Murray" userId="d6564771-ca8b-4373-aa26-3cad18547140" providerId="ADAL" clId="{1D8B9C99-0A37-DF48-8D9C-4DDC04B504C1}" dt="2023-10-26T17:53:02.766" v="310" actId="2890"/>
        <pc:sldMkLst>
          <pc:docMk/>
          <pc:sldMk cId="4045834635" sldId="11421"/>
        </pc:sldMkLst>
      </pc:sldChg>
      <pc:sldChg chg="addSp delSp modSp add mod setBg">
        <pc:chgData name="Msgr. Trevor Murray" userId="d6564771-ca8b-4373-aa26-3cad18547140" providerId="ADAL" clId="{1D8B9C99-0A37-DF48-8D9C-4DDC04B504C1}" dt="2023-10-28T18:03:28.235" v="524"/>
        <pc:sldMkLst>
          <pc:docMk/>
          <pc:sldMk cId="1591576492" sldId="11422"/>
        </pc:sldMkLst>
      </pc:sldChg>
    </pc:docChg>
  </pc:docChgLst>
  <pc:docChgLst>
    <pc:chgData name="Msgr. Trevor Murray" userId="d6564771-ca8b-4373-aa26-3cad18547140" providerId="ADAL" clId="{C10DFC37-23AE-1445-9E82-CB7BA8486500}"/>
    <pc:docChg chg="custSel addSld delSld modSld sldOrd delMainMaster">
      <pc:chgData name="Msgr. Trevor Murray" userId="d6564771-ca8b-4373-aa26-3cad18547140" providerId="ADAL" clId="{C10DFC37-23AE-1445-9E82-CB7BA8486500}" dt="2023-12-20T21:40:55.783" v="436" actId="2696"/>
      <pc:docMkLst>
        <pc:docMk/>
      </pc:docMkLst>
      <pc:sldChg chg="add">
        <pc:chgData name="Msgr. Trevor Murray" userId="d6564771-ca8b-4373-aa26-3cad18547140" providerId="ADAL" clId="{C10DFC37-23AE-1445-9E82-CB7BA8486500}" dt="2023-12-18T02:50:56.038" v="126"/>
        <pc:sldMkLst>
          <pc:docMk/>
          <pc:sldMk cId="0" sldId="257"/>
        </pc:sldMkLst>
      </pc:sldChg>
      <pc:sldChg chg="add del">
        <pc:chgData name="Msgr. Trevor Murray" userId="d6564771-ca8b-4373-aa26-3cad18547140" providerId="ADAL" clId="{C10DFC37-23AE-1445-9E82-CB7BA8486500}" dt="2023-12-18T02:57:11.170" v="209"/>
        <pc:sldMkLst>
          <pc:docMk/>
          <pc:sldMk cId="2227990973" sldId="258"/>
        </pc:sldMkLst>
      </pc:sldChg>
      <pc:sldChg chg="add">
        <pc:chgData name="Msgr. Trevor Murray" userId="d6564771-ca8b-4373-aa26-3cad18547140" providerId="ADAL" clId="{C10DFC37-23AE-1445-9E82-CB7BA8486500}" dt="2023-12-18T02:57:11.214" v="210"/>
        <pc:sldMkLst>
          <pc:docMk/>
          <pc:sldMk cId="2761755073" sldId="258"/>
        </pc:sldMkLst>
      </pc:sldChg>
      <pc:sldChg chg="del">
        <pc:chgData name="Msgr. Trevor Murray" userId="d6564771-ca8b-4373-aa26-3cad18547140" providerId="ADAL" clId="{C10DFC37-23AE-1445-9E82-CB7BA8486500}" dt="2023-12-18T02:56:54.483" v="207" actId="2696"/>
        <pc:sldMkLst>
          <pc:docMk/>
          <pc:sldMk cId="3924417038" sldId="258"/>
        </pc:sldMkLst>
      </pc:sldChg>
      <pc:sldChg chg="del">
        <pc:chgData name="Msgr. Trevor Murray" userId="d6564771-ca8b-4373-aa26-3cad18547140" providerId="ADAL" clId="{C10DFC37-23AE-1445-9E82-CB7BA8486500}" dt="2023-12-18T02:56:54.483" v="207" actId="2696"/>
        <pc:sldMkLst>
          <pc:docMk/>
          <pc:sldMk cId="10769682" sldId="259"/>
        </pc:sldMkLst>
      </pc:sldChg>
      <pc:sldChg chg="add">
        <pc:chgData name="Msgr. Trevor Murray" userId="d6564771-ca8b-4373-aa26-3cad18547140" providerId="ADAL" clId="{C10DFC37-23AE-1445-9E82-CB7BA8486500}" dt="2023-12-18T02:57:11.214" v="210"/>
        <pc:sldMkLst>
          <pc:docMk/>
          <pc:sldMk cId="2427747791" sldId="259"/>
        </pc:sldMkLst>
      </pc:sldChg>
      <pc:sldChg chg="add del">
        <pc:chgData name="Msgr. Trevor Murray" userId="d6564771-ca8b-4373-aa26-3cad18547140" providerId="ADAL" clId="{C10DFC37-23AE-1445-9E82-CB7BA8486500}" dt="2023-12-18T02:57:11.170" v="209"/>
        <pc:sldMkLst>
          <pc:docMk/>
          <pc:sldMk cId="2689049332" sldId="259"/>
        </pc:sldMkLst>
      </pc:sldChg>
      <pc:sldChg chg="add">
        <pc:chgData name="Msgr. Trevor Murray" userId="d6564771-ca8b-4373-aa26-3cad18547140" providerId="ADAL" clId="{C10DFC37-23AE-1445-9E82-CB7BA8486500}" dt="2023-12-18T02:39:17.374" v="106"/>
        <pc:sldMkLst>
          <pc:docMk/>
          <pc:sldMk cId="2491723434" sldId="261"/>
        </pc:sldMkLst>
      </pc:sldChg>
      <pc:sldChg chg="add modTransition">
        <pc:chgData name="Msgr. Trevor Murray" userId="d6564771-ca8b-4373-aa26-3cad18547140" providerId="ADAL" clId="{C10DFC37-23AE-1445-9E82-CB7BA8486500}" dt="2023-12-18T02:49:42.273" v="124"/>
        <pc:sldMkLst>
          <pc:docMk/>
          <pc:sldMk cId="377138689" sldId="262"/>
        </pc:sldMkLst>
      </pc:sldChg>
      <pc:sldChg chg="add">
        <pc:chgData name="Msgr. Trevor Murray" userId="d6564771-ca8b-4373-aa26-3cad18547140" providerId="ADAL" clId="{C10DFC37-23AE-1445-9E82-CB7BA8486500}" dt="2023-12-20T21:18:55.435" v="370"/>
        <pc:sldMkLst>
          <pc:docMk/>
          <pc:sldMk cId="777122535" sldId="263"/>
        </pc:sldMkLst>
      </pc:sldChg>
      <pc:sldChg chg="del">
        <pc:chgData name="Msgr. Trevor Murray" userId="d6564771-ca8b-4373-aa26-3cad18547140" providerId="ADAL" clId="{C10DFC37-23AE-1445-9E82-CB7BA8486500}" dt="2023-12-18T03:01:26.851" v="226" actId="2696"/>
        <pc:sldMkLst>
          <pc:docMk/>
          <pc:sldMk cId="1621781044" sldId="263"/>
        </pc:sldMkLst>
      </pc:sldChg>
      <pc:sldChg chg="add modTransition">
        <pc:chgData name="Msgr. Trevor Murray" userId="d6564771-ca8b-4373-aa26-3cad18547140" providerId="ADAL" clId="{C10DFC37-23AE-1445-9E82-CB7BA8486500}" dt="2023-12-18T02:49:42.273" v="124"/>
        <pc:sldMkLst>
          <pc:docMk/>
          <pc:sldMk cId="3954460201" sldId="264"/>
        </pc:sldMkLst>
      </pc:sldChg>
      <pc:sldChg chg="add modTransition">
        <pc:chgData name="Msgr. Trevor Murray" userId="d6564771-ca8b-4373-aa26-3cad18547140" providerId="ADAL" clId="{C10DFC37-23AE-1445-9E82-CB7BA8486500}" dt="2023-12-18T02:49:42.273" v="124"/>
        <pc:sldMkLst>
          <pc:docMk/>
          <pc:sldMk cId="3801871679" sldId="265"/>
        </pc:sldMkLst>
      </pc:sldChg>
      <pc:sldChg chg="add modTransition">
        <pc:chgData name="Msgr. Trevor Murray" userId="d6564771-ca8b-4373-aa26-3cad18547140" providerId="ADAL" clId="{C10DFC37-23AE-1445-9E82-CB7BA8486500}" dt="2023-12-18T02:49:42.273" v="124"/>
        <pc:sldMkLst>
          <pc:docMk/>
          <pc:sldMk cId="4058980476" sldId="266"/>
        </pc:sldMkLst>
      </pc:sldChg>
      <pc:sldChg chg="add">
        <pc:chgData name="Msgr. Trevor Murray" userId="d6564771-ca8b-4373-aa26-3cad18547140" providerId="ADAL" clId="{C10DFC37-23AE-1445-9E82-CB7BA8486500}" dt="2023-12-18T02:52:22.027" v="128"/>
        <pc:sldMkLst>
          <pc:docMk/>
          <pc:sldMk cId="100707551" sldId="267"/>
        </pc:sldMkLst>
      </pc:sldChg>
      <pc:sldChg chg="add">
        <pc:chgData name="Msgr. Trevor Murray" userId="d6564771-ca8b-4373-aa26-3cad18547140" providerId="ADAL" clId="{C10DFC37-23AE-1445-9E82-CB7BA8486500}" dt="2023-12-18T02:52:22.027" v="128"/>
        <pc:sldMkLst>
          <pc:docMk/>
          <pc:sldMk cId="2895400323" sldId="268"/>
        </pc:sldMkLst>
      </pc:sldChg>
      <pc:sldChg chg="del">
        <pc:chgData name="Msgr. Trevor Murray" userId="d6564771-ca8b-4373-aa26-3cad18547140" providerId="ADAL" clId="{C10DFC37-23AE-1445-9E82-CB7BA8486500}" dt="2023-12-18T02:46:25.028" v="107" actId="2696"/>
        <pc:sldMkLst>
          <pc:docMk/>
          <pc:sldMk cId="395806553" sldId="269"/>
        </pc:sldMkLst>
      </pc:sldChg>
      <pc:sldChg chg="add">
        <pc:chgData name="Msgr. Trevor Murray" userId="d6564771-ca8b-4373-aa26-3cad18547140" providerId="ADAL" clId="{C10DFC37-23AE-1445-9E82-CB7BA8486500}" dt="2023-12-18T02:52:22.027" v="128"/>
        <pc:sldMkLst>
          <pc:docMk/>
          <pc:sldMk cId="2766258112" sldId="269"/>
        </pc:sldMkLst>
      </pc:sldChg>
      <pc:sldChg chg="add">
        <pc:chgData name="Msgr. Trevor Murray" userId="d6564771-ca8b-4373-aa26-3cad18547140" providerId="ADAL" clId="{C10DFC37-23AE-1445-9E82-CB7BA8486500}" dt="2023-12-18T02:27:17.482" v="16"/>
        <pc:sldMkLst>
          <pc:docMk/>
          <pc:sldMk cId="439520891" sldId="270"/>
        </pc:sldMkLst>
      </pc:sldChg>
      <pc:sldChg chg="add">
        <pc:chgData name="Msgr. Trevor Murray" userId="d6564771-ca8b-4373-aa26-3cad18547140" providerId="ADAL" clId="{C10DFC37-23AE-1445-9E82-CB7BA8486500}" dt="2023-12-18T02:27:17.482" v="16"/>
        <pc:sldMkLst>
          <pc:docMk/>
          <pc:sldMk cId="2569505219" sldId="271"/>
        </pc:sldMkLst>
      </pc:sldChg>
      <pc:sldChg chg="add">
        <pc:chgData name="Msgr. Trevor Murray" userId="d6564771-ca8b-4373-aa26-3cad18547140" providerId="ADAL" clId="{C10DFC37-23AE-1445-9E82-CB7BA8486500}" dt="2023-12-18T02:27:17.482" v="16"/>
        <pc:sldMkLst>
          <pc:docMk/>
          <pc:sldMk cId="2793653612" sldId="272"/>
        </pc:sldMkLst>
      </pc:sldChg>
      <pc:sldChg chg="add">
        <pc:chgData name="Msgr. Trevor Murray" userId="d6564771-ca8b-4373-aa26-3cad18547140" providerId="ADAL" clId="{C10DFC37-23AE-1445-9E82-CB7BA8486500}" dt="2023-12-18T02:27:17.482" v="16"/>
        <pc:sldMkLst>
          <pc:docMk/>
          <pc:sldMk cId="37069317" sldId="273"/>
        </pc:sldMkLst>
      </pc:sldChg>
      <pc:sldChg chg="del">
        <pc:chgData name="Msgr. Trevor Murray" userId="d6564771-ca8b-4373-aa26-3cad18547140" providerId="ADAL" clId="{C10DFC37-23AE-1445-9E82-CB7BA8486500}" dt="2023-12-18T02:46:25.260" v="108" actId="2696"/>
        <pc:sldMkLst>
          <pc:docMk/>
          <pc:sldMk cId="114929398" sldId="275"/>
        </pc:sldMkLst>
      </pc:sldChg>
      <pc:sldChg chg="add">
        <pc:chgData name="Msgr. Trevor Murray" userId="d6564771-ca8b-4373-aa26-3cad18547140" providerId="ADAL" clId="{C10DFC37-23AE-1445-9E82-CB7BA8486500}" dt="2023-12-18T03:01:22.136" v="224"/>
        <pc:sldMkLst>
          <pc:docMk/>
          <pc:sldMk cId="1874731468" sldId="276"/>
        </pc:sldMkLst>
      </pc:sldChg>
      <pc:sldChg chg="del">
        <pc:chgData name="Msgr. Trevor Murray" userId="d6564771-ca8b-4373-aa26-3cad18547140" providerId="ADAL" clId="{C10DFC37-23AE-1445-9E82-CB7BA8486500}" dt="2023-12-18T02:46:25.815" v="110" actId="2696"/>
        <pc:sldMkLst>
          <pc:docMk/>
          <pc:sldMk cId="2878484142" sldId="276"/>
        </pc:sldMkLst>
      </pc:sldChg>
      <pc:sldChg chg="add">
        <pc:chgData name="Msgr. Trevor Murray" userId="d6564771-ca8b-4373-aa26-3cad18547140" providerId="ADAL" clId="{C10DFC37-23AE-1445-9E82-CB7BA8486500}" dt="2023-12-18T03:01:22.136" v="224"/>
        <pc:sldMkLst>
          <pc:docMk/>
          <pc:sldMk cId="2141555267" sldId="277"/>
        </pc:sldMkLst>
      </pc:sldChg>
      <pc:sldChg chg="del">
        <pc:chgData name="Msgr. Trevor Murray" userId="d6564771-ca8b-4373-aa26-3cad18547140" providerId="ADAL" clId="{C10DFC37-23AE-1445-9E82-CB7BA8486500}" dt="2023-12-18T02:46:26.687" v="112" actId="2696"/>
        <pc:sldMkLst>
          <pc:docMk/>
          <pc:sldMk cId="2597266342" sldId="277"/>
        </pc:sldMkLst>
      </pc:sldChg>
      <pc:sldChg chg="del">
        <pc:chgData name="Msgr. Trevor Murray" userId="d6564771-ca8b-4373-aa26-3cad18547140" providerId="ADAL" clId="{C10DFC37-23AE-1445-9E82-CB7BA8486500}" dt="2023-12-18T02:46:25.507" v="109" actId="2696"/>
        <pc:sldMkLst>
          <pc:docMk/>
          <pc:sldMk cId="3836692139" sldId="278"/>
        </pc:sldMkLst>
      </pc:sldChg>
      <pc:sldChg chg="del">
        <pc:chgData name="Msgr. Trevor Murray" userId="d6564771-ca8b-4373-aa26-3cad18547140" providerId="ADAL" clId="{C10DFC37-23AE-1445-9E82-CB7BA8486500}" dt="2023-12-18T02:46:26.135" v="111" actId="2696"/>
        <pc:sldMkLst>
          <pc:docMk/>
          <pc:sldMk cId="280555691" sldId="279"/>
        </pc:sldMkLst>
      </pc:sldChg>
      <pc:sldChg chg="add">
        <pc:chgData name="Msgr. Trevor Murray" userId="d6564771-ca8b-4373-aa26-3cad18547140" providerId="ADAL" clId="{C10DFC37-23AE-1445-9E82-CB7BA8486500}" dt="2023-12-18T03:01:22.136" v="224"/>
        <pc:sldMkLst>
          <pc:docMk/>
          <pc:sldMk cId="2389534600" sldId="283"/>
        </pc:sldMkLst>
      </pc:sldChg>
      <pc:sldChg chg="add">
        <pc:chgData name="Msgr. Trevor Murray" userId="d6564771-ca8b-4373-aa26-3cad18547140" providerId="ADAL" clId="{C10DFC37-23AE-1445-9E82-CB7BA8486500}" dt="2023-12-18T03:01:22.136" v="224"/>
        <pc:sldMkLst>
          <pc:docMk/>
          <pc:sldMk cId="3706697167" sldId="284"/>
        </pc:sldMkLst>
      </pc:sldChg>
      <pc:sldChg chg="add">
        <pc:chgData name="Msgr. Trevor Murray" userId="d6564771-ca8b-4373-aa26-3cad18547140" providerId="ADAL" clId="{C10DFC37-23AE-1445-9E82-CB7BA8486500}" dt="2023-12-18T03:01:22.136" v="224"/>
        <pc:sldMkLst>
          <pc:docMk/>
          <pc:sldMk cId="4181184503" sldId="286"/>
        </pc:sldMkLst>
      </pc:sldChg>
      <pc:sldChg chg="add">
        <pc:chgData name="Msgr. Trevor Murray" userId="d6564771-ca8b-4373-aa26-3cad18547140" providerId="ADAL" clId="{C10DFC37-23AE-1445-9E82-CB7BA8486500}" dt="2023-12-18T03:01:22.136" v="224"/>
        <pc:sldMkLst>
          <pc:docMk/>
          <pc:sldMk cId="4244322333" sldId="287"/>
        </pc:sldMkLst>
      </pc:sldChg>
      <pc:sldChg chg="add">
        <pc:chgData name="Msgr. Trevor Murray" userId="d6564771-ca8b-4373-aa26-3cad18547140" providerId="ADAL" clId="{C10DFC37-23AE-1445-9E82-CB7BA8486500}" dt="2023-12-18T02:58:49.580" v="213"/>
        <pc:sldMkLst>
          <pc:docMk/>
          <pc:sldMk cId="1384775025" sldId="438"/>
        </pc:sldMkLst>
      </pc:sldChg>
      <pc:sldChg chg="add">
        <pc:chgData name="Msgr. Trevor Murray" userId="d6564771-ca8b-4373-aa26-3cad18547140" providerId="ADAL" clId="{C10DFC37-23AE-1445-9E82-CB7BA8486500}" dt="2023-12-18T02:58:49.580" v="213"/>
        <pc:sldMkLst>
          <pc:docMk/>
          <pc:sldMk cId="2180751489" sldId="439"/>
        </pc:sldMkLst>
      </pc:sldChg>
      <pc:sldChg chg="add">
        <pc:chgData name="Msgr. Trevor Murray" userId="d6564771-ca8b-4373-aa26-3cad18547140" providerId="ADAL" clId="{C10DFC37-23AE-1445-9E82-CB7BA8486500}" dt="2023-12-18T02:58:49.580" v="213"/>
        <pc:sldMkLst>
          <pc:docMk/>
          <pc:sldMk cId="135643946" sldId="441"/>
        </pc:sldMkLst>
      </pc:sldChg>
      <pc:sldChg chg="add">
        <pc:chgData name="Msgr. Trevor Murray" userId="d6564771-ca8b-4373-aa26-3cad18547140" providerId="ADAL" clId="{C10DFC37-23AE-1445-9E82-CB7BA8486500}" dt="2023-12-18T02:58:49.580" v="213"/>
        <pc:sldMkLst>
          <pc:docMk/>
          <pc:sldMk cId="2379254025" sldId="443"/>
        </pc:sldMkLst>
      </pc:sldChg>
      <pc:sldChg chg="add">
        <pc:chgData name="Msgr. Trevor Murray" userId="d6564771-ca8b-4373-aa26-3cad18547140" providerId="ADAL" clId="{C10DFC37-23AE-1445-9E82-CB7BA8486500}" dt="2023-12-18T02:58:49.580" v="213"/>
        <pc:sldMkLst>
          <pc:docMk/>
          <pc:sldMk cId="2600770917" sldId="444"/>
        </pc:sldMkLst>
      </pc:sldChg>
      <pc:sldChg chg="modSp add mod">
        <pc:chgData name="Msgr. Trevor Murray" userId="d6564771-ca8b-4373-aa26-3cad18547140" providerId="ADAL" clId="{C10DFC37-23AE-1445-9E82-CB7BA8486500}" dt="2023-12-18T03:00:34.567" v="214"/>
        <pc:sldMkLst>
          <pc:docMk/>
          <pc:sldMk cId="3277634753" sldId="445"/>
        </pc:sldMkLst>
      </pc:sldChg>
      <pc:sldChg chg="addSp modSp add">
        <pc:chgData name="Msgr. Trevor Murray" userId="d6564771-ca8b-4373-aa26-3cad18547140" providerId="ADAL" clId="{C10DFC37-23AE-1445-9E82-CB7BA8486500}" dt="2023-12-18T02:54:02.797" v="134"/>
        <pc:sldMkLst>
          <pc:docMk/>
          <pc:sldMk cId="0" sldId="7098"/>
        </pc:sldMkLst>
      </pc:sldChg>
      <pc:sldChg chg="add">
        <pc:chgData name="Msgr. Trevor Murray" userId="d6564771-ca8b-4373-aa26-3cad18547140" providerId="ADAL" clId="{C10DFC37-23AE-1445-9E82-CB7BA8486500}" dt="2023-12-18T02:38:42.181" v="104"/>
        <pc:sldMkLst>
          <pc:docMk/>
          <pc:sldMk cId="0" sldId="7104"/>
        </pc:sldMkLst>
      </pc:sldChg>
      <pc:sldChg chg="add">
        <pc:chgData name="Msgr. Trevor Murray" userId="d6564771-ca8b-4373-aa26-3cad18547140" providerId="ADAL" clId="{C10DFC37-23AE-1445-9E82-CB7BA8486500}" dt="2023-12-18T02:38:42.181" v="104"/>
        <pc:sldMkLst>
          <pc:docMk/>
          <pc:sldMk cId="2651707827" sldId="7105"/>
        </pc:sldMkLst>
      </pc:sldChg>
      <pc:sldChg chg="add">
        <pc:chgData name="Msgr. Trevor Murray" userId="d6564771-ca8b-4373-aa26-3cad18547140" providerId="ADAL" clId="{C10DFC37-23AE-1445-9E82-CB7BA8486500}" dt="2023-12-18T02:39:17.374" v="106"/>
        <pc:sldMkLst>
          <pc:docMk/>
          <pc:sldMk cId="0" sldId="7115"/>
        </pc:sldMkLst>
      </pc:sldChg>
      <pc:sldChg chg="add">
        <pc:chgData name="Msgr. Trevor Murray" userId="d6564771-ca8b-4373-aa26-3cad18547140" providerId="ADAL" clId="{C10DFC37-23AE-1445-9E82-CB7BA8486500}" dt="2023-12-18T02:39:17.374" v="106"/>
        <pc:sldMkLst>
          <pc:docMk/>
          <pc:sldMk cId="0" sldId="7116"/>
        </pc:sldMkLst>
      </pc:sldChg>
      <pc:sldChg chg="add">
        <pc:chgData name="Msgr. Trevor Murray" userId="d6564771-ca8b-4373-aa26-3cad18547140" providerId="ADAL" clId="{C10DFC37-23AE-1445-9E82-CB7BA8486500}" dt="2023-12-18T02:39:17.374" v="106"/>
        <pc:sldMkLst>
          <pc:docMk/>
          <pc:sldMk cId="0" sldId="7117"/>
        </pc:sldMkLst>
      </pc:sldChg>
      <pc:sldChg chg="add">
        <pc:chgData name="Msgr. Trevor Murray" userId="d6564771-ca8b-4373-aa26-3cad18547140" providerId="ADAL" clId="{C10DFC37-23AE-1445-9E82-CB7BA8486500}" dt="2023-12-18T02:39:17.374" v="106"/>
        <pc:sldMkLst>
          <pc:docMk/>
          <pc:sldMk cId="1233268094" sldId="7118"/>
        </pc:sldMkLst>
      </pc:sldChg>
      <pc:sldChg chg="add">
        <pc:chgData name="Msgr. Trevor Murray" userId="d6564771-ca8b-4373-aa26-3cad18547140" providerId="ADAL" clId="{C10DFC37-23AE-1445-9E82-CB7BA8486500}" dt="2023-12-18T02:39:17.374" v="106"/>
        <pc:sldMkLst>
          <pc:docMk/>
          <pc:sldMk cId="280480393" sldId="7119"/>
        </pc:sldMkLst>
      </pc:sldChg>
      <pc:sldChg chg="add">
        <pc:chgData name="Msgr. Trevor Murray" userId="d6564771-ca8b-4373-aa26-3cad18547140" providerId="ADAL" clId="{C10DFC37-23AE-1445-9E82-CB7BA8486500}" dt="2023-12-18T02:47:25.989" v="115"/>
        <pc:sldMkLst>
          <pc:docMk/>
          <pc:sldMk cId="0" sldId="7133"/>
        </pc:sldMkLst>
      </pc:sldChg>
      <pc:sldChg chg="add">
        <pc:chgData name="Msgr. Trevor Murray" userId="d6564771-ca8b-4373-aa26-3cad18547140" providerId="ADAL" clId="{C10DFC37-23AE-1445-9E82-CB7BA8486500}" dt="2023-12-18T02:47:25.989" v="115"/>
        <pc:sldMkLst>
          <pc:docMk/>
          <pc:sldMk cId="0" sldId="7134"/>
        </pc:sldMkLst>
      </pc:sldChg>
      <pc:sldChg chg="add">
        <pc:chgData name="Msgr. Trevor Murray" userId="d6564771-ca8b-4373-aa26-3cad18547140" providerId="ADAL" clId="{C10DFC37-23AE-1445-9E82-CB7BA8486500}" dt="2023-12-18T02:48:22.722" v="117"/>
        <pc:sldMkLst>
          <pc:docMk/>
          <pc:sldMk cId="0" sldId="7135"/>
        </pc:sldMkLst>
      </pc:sldChg>
      <pc:sldChg chg="add">
        <pc:chgData name="Msgr. Trevor Murray" userId="d6564771-ca8b-4373-aa26-3cad18547140" providerId="ADAL" clId="{C10DFC37-23AE-1445-9E82-CB7BA8486500}" dt="2023-12-18T02:48:22.722" v="117"/>
        <pc:sldMkLst>
          <pc:docMk/>
          <pc:sldMk cId="0" sldId="7136"/>
        </pc:sldMkLst>
      </pc:sldChg>
      <pc:sldChg chg="add del">
        <pc:chgData name="Msgr. Trevor Murray" userId="d6564771-ca8b-4373-aa26-3cad18547140" providerId="ADAL" clId="{C10DFC37-23AE-1445-9E82-CB7BA8486500}" dt="2023-12-18T02:57:11.170" v="209"/>
        <pc:sldMkLst>
          <pc:docMk/>
          <pc:sldMk cId="2757810625" sldId="7591"/>
        </pc:sldMkLst>
      </pc:sldChg>
      <pc:sldChg chg="del">
        <pc:chgData name="Msgr. Trevor Murray" userId="d6564771-ca8b-4373-aa26-3cad18547140" providerId="ADAL" clId="{C10DFC37-23AE-1445-9E82-CB7BA8486500}" dt="2023-12-18T02:56:54.483" v="207" actId="2696"/>
        <pc:sldMkLst>
          <pc:docMk/>
          <pc:sldMk cId="2896077606" sldId="7591"/>
        </pc:sldMkLst>
      </pc:sldChg>
      <pc:sldChg chg="add">
        <pc:chgData name="Msgr. Trevor Murray" userId="d6564771-ca8b-4373-aa26-3cad18547140" providerId="ADAL" clId="{C10DFC37-23AE-1445-9E82-CB7BA8486500}" dt="2023-12-18T02:57:11.214" v="210"/>
        <pc:sldMkLst>
          <pc:docMk/>
          <pc:sldMk cId="3771434459" sldId="7591"/>
        </pc:sldMkLst>
      </pc:sldChg>
      <pc:sldChg chg="del">
        <pc:chgData name="Msgr. Trevor Murray" userId="d6564771-ca8b-4373-aa26-3cad18547140" providerId="ADAL" clId="{C10DFC37-23AE-1445-9E82-CB7BA8486500}" dt="2023-12-18T03:34:12.236" v="264" actId="2696"/>
        <pc:sldMkLst>
          <pc:docMk/>
          <pc:sldMk cId="297421480" sldId="7711"/>
        </pc:sldMkLst>
      </pc:sldChg>
      <pc:sldChg chg="add">
        <pc:chgData name="Msgr. Trevor Murray" userId="d6564771-ca8b-4373-aa26-3cad18547140" providerId="ADAL" clId="{C10DFC37-23AE-1445-9E82-CB7BA8486500}" dt="2023-12-18T02:57:11.214" v="210"/>
        <pc:sldMkLst>
          <pc:docMk/>
          <pc:sldMk cId="3024126026" sldId="7849"/>
        </pc:sldMkLst>
      </pc:sldChg>
      <pc:sldChg chg="add del setBg">
        <pc:chgData name="Msgr. Trevor Murray" userId="d6564771-ca8b-4373-aa26-3cad18547140" providerId="ADAL" clId="{C10DFC37-23AE-1445-9E82-CB7BA8486500}" dt="2023-12-18T02:57:11.170" v="209"/>
        <pc:sldMkLst>
          <pc:docMk/>
          <pc:sldMk cId="3042774799" sldId="7849"/>
        </pc:sldMkLst>
      </pc:sldChg>
      <pc:sldChg chg="del">
        <pc:chgData name="Msgr. Trevor Murray" userId="d6564771-ca8b-4373-aa26-3cad18547140" providerId="ADAL" clId="{C10DFC37-23AE-1445-9E82-CB7BA8486500}" dt="2023-12-18T02:56:54.483" v="207" actId="2696"/>
        <pc:sldMkLst>
          <pc:docMk/>
          <pc:sldMk cId="3924392607" sldId="7849"/>
        </pc:sldMkLst>
      </pc:sldChg>
      <pc:sldChg chg="add">
        <pc:chgData name="Msgr. Trevor Murray" userId="d6564771-ca8b-4373-aa26-3cad18547140" providerId="ADAL" clId="{C10DFC37-23AE-1445-9E82-CB7BA8486500}" dt="2023-12-18T02:57:11.214" v="210"/>
        <pc:sldMkLst>
          <pc:docMk/>
          <pc:sldMk cId="20868060" sldId="8560"/>
        </pc:sldMkLst>
      </pc:sldChg>
      <pc:sldChg chg="del">
        <pc:chgData name="Msgr. Trevor Murray" userId="d6564771-ca8b-4373-aa26-3cad18547140" providerId="ADAL" clId="{C10DFC37-23AE-1445-9E82-CB7BA8486500}" dt="2023-12-18T02:56:54.483" v="207" actId="2696"/>
        <pc:sldMkLst>
          <pc:docMk/>
          <pc:sldMk cId="1990129795" sldId="8560"/>
        </pc:sldMkLst>
      </pc:sldChg>
      <pc:sldChg chg="add del setBg">
        <pc:chgData name="Msgr. Trevor Murray" userId="d6564771-ca8b-4373-aa26-3cad18547140" providerId="ADAL" clId="{C10DFC37-23AE-1445-9E82-CB7BA8486500}" dt="2023-12-18T02:57:11.170" v="209"/>
        <pc:sldMkLst>
          <pc:docMk/>
          <pc:sldMk cId="2794289596" sldId="8560"/>
        </pc:sldMkLst>
      </pc:sldChg>
      <pc:sldChg chg="modSp mod">
        <pc:chgData name="Msgr. Trevor Murray" userId="d6564771-ca8b-4373-aa26-3cad18547140" providerId="ADAL" clId="{C10DFC37-23AE-1445-9E82-CB7BA8486500}" dt="2023-12-18T04:43:02.085" v="363" actId="20577"/>
        <pc:sldMkLst>
          <pc:docMk/>
          <pc:sldMk cId="0" sldId="8827"/>
        </pc:sldMkLst>
      </pc:sldChg>
      <pc:sldChg chg="add">
        <pc:chgData name="Msgr. Trevor Murray" userId="d6564771-ca8b-4373-aa26-3cad18547140" providerId="ADAL" clId="{C10DFC37-23AE-1445-9E82-CB7BA8486500}" dt="2023-12-18T02:48:22.722" v="117"/>
        <pc:sldMkLst>
          <pc:docMk/>
          <pc:sldMk cId="0" sldId="9327"/>
        </pc:sldMkLst>
      </pc:sldChg>
      <pc:sldChg chg="add">
        <pc:chgData name="Msgr. Trevor Murray" userId="d6564771-ca8b-4373-aa26-3cad18547140" providerId="ADAL" clId="{C10DFC37-23AE-1445-9E82-CB7BA8486500}" dt="2023-12-18T02:38:42.181" v="104"/>
        <pc:sldMkLst>
          <pc:docMk/>
          <pc:sldMk cId="2565723254" sldId="9334"/>
        </pc:sldMkLst>
      </pc:sldChg>
      <pc:sldChg chg="add">
        <pc:chgData name="Msgr. Trevor Murray" userId="d6564771-ca8b-4373-aa26-3cad18547140" providerId="ADAL" clId="{C10DFC37-23AE-1445-9E82-CB7BA8486500}" dt="2023-12-18T02:47:10.743" v="113"/>
        <pc:sldMkLst>
          <pc:docMk/>
          <pc:sldMk cId="0" sldId="9390"/>
        </pc:sldMkLst>
      </pc:sldChg>
      <pc:sldChg chg="add">
        <pc:chgData name="Msgr. Trevor Murray" userId="d6564771-ca8b-4373-aa26-3cad18547140" providerId="ADAL" clId="{C10DFC37-23AE-1445-9E82-CB7BA8486500}" dt="2023-12-18T02:47:10.743" v="113"/>
        <pc:sldMkLst>
          <pc:docMk/>
          <pc:sldMk cId="0" sldId="9391"/>
        </pc:sldMkLst>
      </pc:sldChg>
      <pc:sldChg chg="add">
        <pc:chgData name="Msgr. Trevor Murray" userId="d6564771-ca8b-4373-aa26-3cad18547140" providerId="ADAL" clId="{C10DFC37-23AE-1445-9E82-CB7BA8486500}" dt="2023-12-18T02:47:10.743" v="113"/>
        <pc:sldMkLst>
          <pc:docMk/>
          <pc:sldMk cId="0" sldId="9392"/>
        </pc:sldMkLst>
      </pc:sldChg>
      <pc:sldChg chg="add">
        <pc:chgData name="Msgr. Trevor Murray" userId="d6564771-ca8b-4373-aa26-3cad18547140" providerId="ADAL" clId="{C10DFC37-23AE-1445-9E82-CB7BA8486500}" dt="2023-12-18T02:47:25.989" v="115"/>
        <pc:sldMkLst>
          <pc:docMk/>
          <pc:sldMk cId="4164184389" sldId="9394"/>
        </pc:sldMkLst>
      </pc:sldChg>
      <pc:sldChg chg="add">
        <pc:chgData name="Msgr. Trevor Murray" userId="d6564771-ca8b-4373-aa26-3cad18547140" providerId="ADAL" clId="{C10DFC37-23AE-1445-9E82-CB7BA8486500}" dt="2023-12-18T02:58:49.580" v="213"/>
        <pc:sldMkLst>
          <pc:docMk/>
          <pc:sldMk cId="4205835538" sldId="9570"/>
        </pc:sldMkLst>
      </pc:sldChg>
      <pc:sldChg chg="addSp delSp modSp mod">
        <pc:chgData name="Msgr. Trevor Murray" userId="d6564771-ca8b-4373-aa26-3cad18547140" providerId="ADAL" clId="{C10DFC37-23AE-1445-9E82-CB7BA8486500}" dt="2023-12-18T03:19:07.029" v="261"/>
        <pc:sldMkLst>
          <pc:docMk/>
          <pc:sldMk cId="0" sldId="9972"/>
        </pc:sldMkLst>
      </pc:sldChg>
      <pc:sldChg chg="add del setBg">
        <pc:chgData name="Msgr. Trevor Murray" userId="d6564771-ca8b-4373-aa26-3cad18547140" providerId="ADAL" clId="{C10DFC37-23AE-1445-9E82-CB7BA8486500}" dt="2023-12-18T02:57:11.170" v="209"/>
        <pc:sldMkLst>
          <pc:docMk/>
          <pc:sldMk cId="2915032853" sldId="11361"/>
        </pc:sldMkLst>
      </pc:sldChg>
      <pc:sldChg chg="add del">
        <pc:chgData name="Msgr. Trevor Murray" userId="d6564771-ca8b-4373-aa26-3cad18547140" providerId="ADAL" clId="{C10DFC37-23AE-1445-9E82-CB7BA8486500}" dt="2023-12-18T02:57:16.835" v="211" actId="2696"/>
        <pc:sldMkLst>
          <pc:docMk/>
          <pc:sldMk cId="3621954952" sldId="11361"/>
        </pc:sldMkLst>
      </pc:sldChg>
      <pc:sldChg chg="add del setBg">
        <pc:chgData name="Msgr. Trevor Murray" userId="d6564771-ca8b-4373-aa26-3cad18547140" providerId="ADAL" clId="{C10DFC37-23AE-1445-9E82-CB7BA8486500}" dt="2023-12-20T21:40:55.783" v="436" actId="2696"/>
        <pc:sldMkLst>
          <pc:docMk/>
          <pc:sldMk cId="3930704349" sldId="11361"/>
        </pc:sldMkLst>
      </pc:sldChg>
      <pc:sldChg chg="addSp delSp modSp mod">
        <pc:chgData name="Msgr. Trevor Murray" userId="d6564771-ca8b-4373-aa26-3cad18547140" providerId="ADAL" clId="{C10DFC37-23AE-1445-9E82-CB7BA8486500}" dt="2023-12-18T02:33:25.450" v="28" actId="26606"/>
        <pc:sldMkLst>
          <pc:docMk/>
          <pc:sldMk cId="3375895291" sldId="11410"/>
        </pc:sldMkLst>
      </pc:sldChg>
      <pc:sldChg chg="modSp mod">
        <pc:chgData name="Msgr. Trevor Murray" userId="d6564771-ca8b-4373-aa26-3cad18547140" providerId="ADAL" clId="{C10DFC37-23AE-1445-9E82-CB7BA8486500}" dt="2023-12-18T04:41:09.346" v="304" actId="20577"/>
        <pc:sldMkLst>
          <pc:docMk/>
          <pc:sldMk cId="1090895104" sldId="11414"/>
        </pc:sldMkLst>
      </pc:sldChg>
      <pc:sldChg chg="modSp mod">
        <pc:chgData name="Msgr. Trevor Murray" userId="d6564771-ca8b-4373-aa26-3cad18547140" providerId="ADAL" clId="{C10DFC37-23AE-1445-9E82-CB7BA8486500}" dt="2023-12-18T04:42:23.380" v="329" actId="20577"/>
        <pc:sldMkLst>
          <pc:docMk/>
          <pc:sldMk cId="0" sldId="11422"/>
        </pc:sldMkLst>
      </pc:sldChg>
      <pc:sldChg chg="modSp mod">
        <pc:chgData name="Msgr. Trevor Murray" userId="d6564771-ca8b-4373-aa26-3cad18547140" providerId="ADAL" clId="{C10DFC37-23AE-1445-9E82-CB7BA8486500}" dt="2023-12-18T04:41:47.413" v="320" actId="20577"/>
        <pc:sldMkLst>
          <pc:docMk/>
          <pc:sldMk cId="557818651" sldId="11472"/>
        </pc:sldMkLst>
      </pc:sldChg>
      <pc:sldChg chg="del">
        <pc:chgData name="Msgr. Trevor Murray" userId="d6564771-ca8b-4373-aa26-3cad18547140" providerId="ADAL" clId="{C10DFC37-23AE-1445-9E82-CB7BA8486500}" dt="2023-12-18T03:01:26.359" v="225" actId="2696"/>
        <pc:sldMkLst>
          <pc:docMk/>
          <pc:sldMk cId="0" sldId="11689"/>
        </pc:sldMkLst>
      </pc:sldChg>
      <pc:sldChg chg="del">
        <pc:chgData name="Msgr. Trevor Murray" userId="d6564771-ca8b-4373-aa26-3cad18547140" providerId="ADAL" clId="{C10DFC37-23AE-1445-9E82-CB7BA8486500}" dt="2023-12-18T03:01:27.213" v="227" actId="2696"/>
        <pc:sldMkLst>
          <pc:docMk/>
          <pc:sldMk cId="1192918245" sldId="11690"/>
        </pc:sldMkLst>
      </pc:sldChg>
      <pc:sldChg chg="del">
        <pc:chgData name="Msgr. Trevor Murray" userId="d6564771-ca8b-4373-aa26-3cad18547140" providerId="ADAL" clId="{C10DFC37-23AE-1445-9E82-CB7BA8486500}" dt="2023-12-18T03:01:27.667" v="228" actId="2696"/>
        <pc:sldMkLst>
          <pc:docMk/>
          <pc:sldMk cId="3270974255" sldId="11691"/>
        </pc:sldMkLst>
      </pc:sldChg>
      <pc:sldChg chg="del">
        <pc:chgData name="Msgr. Trevor Murray" userId="d6564771-ca8b-4373-aa26-3cad18547140" providerId="ADAL" clId="{C10DFC37-23AE-1445-9E82-CB7BA8486500}" dt="2023-12-18T03:01:28.166" v="229" actId="2696"/>
        <pc:sldMkLst>
          <pc:docMk/>
          <pc:sldMk cId="3626044674" sldId="11692"/>
        </pc:sldMkLst>
      </pc:sldChg>
      <pc:sldChg chg="del">
        <pc:chgData name="Msgr. Trevor Murray" userId="d6564771-ca8b-4373-aa26-3cad18547140" providerId="ADAL" clId="{C10DFC37-23AE-1445-9E82-CB7BA8486500}" dt="2023-12-18T03:01:28.589" v="230" actId="2696"/>
        <pc:sldMkLst>
          <pc:docMk/>
          <pc:sldMk cId="3464510285" sldId="11693"/>
        </pc:sldMkLst>
      </pc:sldChg>
      <pc:sldChg chg="del">
        <pc:chgData name="Msgr. Trevor Murray" userId="d6564771-ca8b-4373-aa26-3cad18547140" providerId="ADAL" clId="{C10DFC37-23AE-1445-9E82-CB7BA8486500}" dt="2023-12-18T03:01:29.377" v="231" actId="2696"/>
        <pc:sldMkLst>
          <pc:docMk/>
          <pc:sldMk cId="1746588989" sldId="11694"/>
        </pc:sldMkLst>
      </pc:sldChg>
      <pc:sldChg chg="del">
        <pc:chgData name="Msgr. Trevor Murray" userId="d6564771-ca8b-4373-aa26-3cad18547140" providerId="ADAL" clId="{C10DFC37-23AE-1445-9E82-CB7BA8486500}" dt="2023-12-18T02:48:37.152" v="123" actId="2696"/>
        <pc:sldMkLst>
          <pc:docMk/>
          <pc:sldMk cId="3150077236" sldId="11709"/>
        </pc:sldMkLst>
      </pc:sldChg>
      <pc:sldChg chg="del">
        <pc:chgData name="Msgr. Trevor Murray" userId="d6564771-ca8b-4373-aa26-3cad18547140" providerId="ADAL" clId="{C10DFC37-23AE-1445-9E82-CB7BA8486500}" dt="2023-12-18T02:34:22.897" v="58" actId="2696"/>
        <pc:sldMkLst>
          <pc:docMk/>
          <pc:sldMk cId="2327779731" sldId="11726"/>
        </pc:sldMkLst>
      </pc:sldChg>
      <pc:sldChg chg="del">
        <pc:chgData name="Msgr. Trevor Murray" userId="d6564771-ca8b-4373-aa26-3cad18547140" providerId="ADAL" clId="{C10DFC37-23AE-1445-9E82-CB7BA8486500}" dt="2023-12-18T02:34:20.068" v="41" actId="2696"/>
        <pc:sldMkLst>
          <pc:docMk/>
          <pc:sldMk cId="2790619117" sldId="11776"/>
        </pc:sldMkLst>
      </pc:sldChg>
      <pc:sldChg chg="del">
        <pc:chgData name="Msgr. Trevor Murray" userId="d6564771-ca8b-4373-aa26-3cad18547140" providerId="ADAL" clId="{C10DFC37-23AE-1445-9E82-CB7BA8486500}" dt="2023-12-18T02:34:22.065" v="44" actId="2696"/>
        <pc:sldMkLst>
          <pc:docMk/>
          <pc:sldMk cId="2064184056" sldId="11777"/>
        </pc:sldMkLst>
      </pc:sldChg>
      <pc:sldChg chg="del">
        <pc:chgData name="Msgr. Trevor Murray" userId="d6564771-ca8b-4373-aa26-3cad18547140" providerId="ADAL" clId="{C10DFC37-23AE-1445-9E82-CB7BA8486500}" dt="2023-12-18T02:34:22.444" v="45" actId="2696"/>
        <pc:sldMkLst>
          <pc:docMk/>
          <pc:sldMk cId="3590735156" sldId="11784"/>
        </pc:sldMkLst>
      </pc:sldChg>
      <pc:sldChg chg="del">
        <pc:chgData name="Msgr. Trevor Murray" userId="d6564771-ca8b-4373-aa26-3cad18547140" providerId="ADAL" clId="{C10DFC37-23AE-1445-9E82-CB7BA8486500}" dt="2023-12-18T02:48:25.389" v="118" actId="2696"/>
        <pc:sldMkLst>
          <pc:docMk/>
          <pc:sldMk cId="2766201759" sldId="11804"/>
        </pc:sldMkLst>
      </pc:sldChg>
      <pc:sldChg chg="del">
        <pc:chgData name="Msgr. Trevor Murray" userId="d6564771-ca8b-4373-aa26-3cad18547140" providerId="ADAL" clId="{C10DFC37-23AE-1445-9E82-CB7BA8486500}" dt="2023-12-18T02:48:25.763" v="119" actId="2696"/>
        <pc:sldMkLst>
          <pc:docMk/>
          <pc:sldMk cId="1056681346" sldId="11805"/>
        </pc:sldMkLst>
      </pc:sldChg>
      <pc:sldChg chg="del">
        <pc:chgData name="Msgr. Trevor Murray" userId="d6564771-ca8b-4373-aa26-3cad18547140" providerId="ADAL" clId="{C10DFC37-23AE-1445-9E82-CB7BA8486500}" dt="2023-12-18T02:48:26.126" v="120" actId="2696"/>
        <pc:sldMkLst>
          <pc:docMk/>
          <pc:sldMk cId="257005744" sldId="11806"/>
        </pc:sldMkLst>
      </pc:sldChg>
      <pc:sldChg chg="del">
        <pc:chgData name="Msgr. Trevor Murray" userId="d6564771-ca8b-4373-aa26-3cad18547140" providerId="ADAL" clId="{C10DFC37-23AE-1445-9E82-CB7BA8486500}" dt="2023-12-18T02:48:26.593" v="121" actId="2696"/>
        <pc:sldMkLst>
          <pc:docMk/>
          <pc:sldMk cId="1228687072" sldId="11807"/>
        </pc:sldMkLst>
      </pc:sldChg>
      <pc:sldChg chg="del">
        <pc:chgData name="Msgr. Trevor Murray" userId="d6564771-ca8b-4373-aa26-3cad18547140" providerId="ADAL" clId="{C10DFC37-23AE-1445-9E82-CB7BA8486500}" dt="2023-12-18T02:34:20.804" v="43" actId="2696"/>
        <pc:sldMkLst>
          <pc:docMk/>
          <pc:sldMk cId="3182486822" sldId="11808"/>
        </pc:sldMkLst>
      </pc:sldChg>
      <pc:sldChg chg="del">
        <pc:chgData name="Msgr. Trevor Murray" userId="d6564771-ca8b-4373-aa26-3cad18547140" providerId="ADAL" clId="{C10DFC37-23AE-1445-9E82-CB7BA8486500}" dt="2023-12-18T02:48:34.679" v="122" actId="2696"/>
        <pc:sldMkLst>
          <pc:docMk/>
          <pc:sldMk cId="1555966424" sldId="11820"/>
        </pc:sldMkLst>
      </pc:sldChg>
      <pc:sldChg chg="del">
        <pc:chgData name="Msgr. Trevor Murray" userId="d6564771-ca8b-4373-aa26-3cad18547140" providerId="ADAL" clId="{C10DFC37-23AE-1445-9E82-CB7BA8486500}" dt="2023-12-18T02:34:20.434" v="42" actId="2696"/>
        <pc:sldMkLst>
          <pc:docMk/>
          <pc:sldMk cId="2310358460" sldId="11830"/>
        </pc:sldMkLst>
      </pc:sldChg>
      <pc:sldChg chg="del">
        <pc:chgData name="Msgr. Trevor Murray" userId="d6564771-ca8b-4373-aa26-3cad18547140" providerId="ADAL" clId="{C10DFC37-23AE-1445-9E82-CB7BA8486500}" dt="2023-12-18T02:27:20.761" v="17" actId="2696"/>
        <pc:sldMkLst>
          <pc:docMk/>
          <pc:sldMk cId="3242162144" sldId="11889"/>
        </pc:sldMkLst>
      </pc:sldChg>
      <pc:sldChg chg="del">
        <pc:chgData name="Msgr. Trevor Murray" userId="d6564771-ca8b-4373-aa26-3cad18547140" providerId="ADAL" clId="{C10DFC37-23AE-1445-9E82-CB7BA8486500}" dt="2023-12-18T02:27:21.124" v="18" actId="2696"/>
        <pc:sldMkLst>
          <pc:docMk/>
          <pc:sldMk cId="2406923832" sldId="11890"/>
        </pc:sldMkLst>
      </pc:sldChg>
      <pc:sldChg chg="del">
        <pc:chgData name="Msgr. Trevor Murray" userId="d6564771-ca8b-4373-aa26-3cad18547140" providerId="ADAL" clId="{C10DFC37-23AE-1445-9E82-CB7BA8486500}" dt="2023-12-18T02:27:21.506" v="19" actId="2696"/>
        <pc:sldMkLst>
          <pc:docMk/>
          <pc:sldMk cId="3251765066" sldId="11891"/>
        </pc:sldMkLst>
      </pc:sldChg>
      <pc:sldChg chg="del">
        <pc:chgData name="Msgr. Trevor Murray" userId="d6564771-ca8b-4373-aa26-3cad18547140" providerId="ADAL" clId="{C10DFC37-23AE-1445-9E82-CB7BA8486500}" dt="2023-12-18T02:27:21.987" v="20" actId="2696"/>
        <pc:sldMkLst>
          <pc:docMk/>
          <pc:sldMk cId="705326537" sldId="11892"/>
        </pc:sldMkLst>
      </pc:sldChg>
      <pc:sldChg chg="del">
        <pc:chgData name="Msgr. Trevor Murray" userId="d6564771-ca8b-4373-aa26-3cad18547140" providerId="ADAL" clId="{C10DFC37-23AE-1445-9E82-CB7BA8486500}" dt="2023-12-18T02:27:22.337" v="21" actId="2696"/>
        <pc:sldMkLst>
          <pc:docMk/>
          <pc:sldMk cId="914643108" sldId="11893"/>
        </pc:sldMkLst>
      </pc:sldChg>
      <pc:sldChg chg="del">
        <pc:chgData name="Msgr. Trevor Murray" userId="d6564771-ca8b-4373-aa26-3cad18547140" providerId="ADAL" clId="{C10DFC37-23AE-1445-9E82-CB7BA8486500}" dt="2023-12-18T02:27:22.759" v="22" actId="2696"/>
        <pc:sldMkLst>
          <pc:docMk/>
          <pc:sldMk cId="3716039277" sldId="11894"/>
        </pc:sldMkLst>
      </pc:sldChg>
      <pc:sldChg chg="del">
        <pc:chgData name="Msgr. Trevor Murray" userId="d6564771-ca8b-4373-aa26-3cad18547140" providerId="ADAL" clId="{C10DFC37-23AE-1445-9E82-CB7BA8486500}" dt="2023-12-18T02:27:23.515" v="23" actId="2696"/>
        <pc:sldMkLst>
          <pc:docMk/>
          <pc:sldMk cId="3481603529" sldId="11895"/>
        </pc:sldMkLst>
      </pc:sldChg>
      <pc:sldChg chg="del">
        <pc:chgData name="Msgr. Trevor Murray" userId="d6564771-ca8b-4373-aa26-3cad18547140" providerId="ADAL" clId="{C10DFC37-23AE-1445-9E82-CB7BA8486500}" dt="2023-12-18T02:33:50.180" v="31" actId="2696"/>
        <pc:sldMkLst>
          <pc:docMk/>
          <pc:sldMk cId="1180315704" sldId="11914"/>
        </pc:sldMkLst>
      </pc:sldChg>
      <pc:sldChg chg="del">
        <pc:chgData name="Msgr. Trevor Murray" userId="d6564771-ca8b-4373-aa26-3cad18547140" providerId="ADAL" clId="{C10DFC37-23AE-1445-9E82-CB7BA8486500}" dt="2023-12-18T02:33:57.048" v="34" actId="2696"/>
        <pc:sldMkLst>
          <pc:docMk/>
          <pc:sldMk cId="1939107731" sldId="11915"/>
        </pc:sldMkLst>
      </pc:sldChg>
      <pc:sldChg chg="del">
        <pc:chgData name="Msgr. Trevor Murray" userId="d6564771-ca8b-4373-aa26-3cad18547140" providerId="ADAL" clId="{C10DFC37-23AE-1445-9E82-CB7BA8486500}" dt="2023-12-18T02:34:10.185" v="36" actId="2696"/>
        <pc:sldMkLst>
          <pc:docMk/>
          <pc:sldMk cId="3908270650" sldId="11916"/>
        </pc:sldMkLst>
      </pc:sldChg>
      <pc:sldChg chg="del">
        <pc:chgData name="Msgr. Trevor Murray" userId="d6564771-ca8b-4373-aa26-3cad18547140" providerId="ADAL" clId="{C10DFC37-23AE-1445-9E82-CB7BA8486500}" dt="2023-12-18T02:34:14.161" v="38" actId="2696"/>
        <pc:sldMkLst>
          <pc:docMk/>
          <pc:sldMk cId="2589676925" sldId="11917"/>
        </pc:sldMkLst>
      </pc:sldChg>
      <pc:sldChg chg="del">
        <pc:chgData name="Msgr. Trevor Murray" userId="d6564771-ca8b-4373-aa26-3cad18547140" providerId="ADAL" clId="{C10DFC37-23AE-1445-9E82-CB7BA8486500}" dt="2023-12-18T02:34:19.296" v="40" actId="2696"/>
        <pc:sldMkLst>
          <pc:docMk/>
          <pc:sldMk cId="2868527359" sldId="11918"/>
        </pc:sldMkLst>
      </pc:sldChg>
      <pc:sldChg chg="del">
        <pc:chgData name="Msgr. Trevor Murray" userId="d6564771-ca8b-4373-aa26-3cad18547140" providerId="ADAL" clId="{C10DFC37-23AE-1445-9E82-CB7BA8486500}" dt="2023-12-18T02:34:28.411" v="60" actId="2696"/>
        <pc:sldMkLst>
          <pc:docMk/>
          <pc:sldMk cId="399742409" sldId="11919"/>
        </pc:sldMkLst>
      </pc:sldChg>
      <pc:sldChg chg="del">
        <pc:chgData name="Msgr. Trevor Murray" userId="d6564771-ca8b-4373-aa26-3cad18547140" providerId="ADAL" clId="{C10DFC37-23AE-1445-9E82-CB7BA8486500}" dt="2023-12-18T02:34:33.864" v="77" actId="2696"/>
        <pc:sldMkLst>
          <pc:docMk/>
          <pc:sldMk cId="1074507895" sldId="11920"/>
        </pc:sldMkLst>
      </pc:sldChg>
      <pc:sldChg chg="del">
        <pc:chgData name="Msgr. Trevor Murray" userId="d6564771-ca8b-4373-aa26-3cad18547140" providerId="ADAL" clId="{C10DFC37-23AE-1445-9E82-CB7BA8486500}" dt="2023-12-18T02:34:41.935" v="80" actId="2696"/>
        <pc:sldMkLst>
          <pc:docMk/>
          <pc:sldMk cId="2967935720" sldId="11921"/>
        </pc:sldMkLst>
      </pc:sldChg>
      <pc:sldChg chg="del">
        <pc:chgData name="Msgr. Trevor Murray" userId="d6564771-ca8b-4373-aa26-3cad18547140" providerId="ADAL" clId="{C10DFC37-23AE-1445-9E82-CB7BA8486500}" dt="2023-12-18T02:34:47.311" v="82" actId="2696"/>
        <pc:sldMkLst>
          <pc:docMk/>
          <pc:sldMk cId="1216558644" sldId="11922"/>
        </pc:sldMkLst>
      </pc:sldChg>
      <pc:sldChg chg="del">
        <pc:chgData name="Msgr. Trevor Murray" userId="d6564771-ca8b-4373-aa26-3cad18547140" providerId="ADAL" clId="{C10DFC37-23AE-1445-9E82-CB7BA8486500}" dt="2023-12-18T02:34:52.496" v="84" actId="2696"/>
        <pc:sldMkLst>
          <pc:docMk/>
          <pc:sldMk cId="3573516928" sldId="11923"/>
        </pc:sldMkLst>
      </pc:sldChg>
      <pc:sldChg chg="del">
        <pc:chgData name="Msgr. Trevor Murray" userId="d6564771-ca8b-4373-aa26-3cad18547140" providerId="ADAL" clId="{C10DFC37-23AE-1445-9E82-CB7BA8486500}" dt="2023-12-18T02:35:07.925" v="86" actId="2696"/>
        <pc:sldMkLst>
          <pc:docMk/>
          <pc:sldMk cId="1265660693" sldId="11924"/>
        </pc:sldMkLst>
      </pc:sldChg>
      <pc:sldChg chg="del">
        <pc:chgData name="Msgr. Trevor Murray" userId="d6564771-ca8b-4373-aa26-3cad18547140" providerId="ADAL" clId="{C10DFC37-23AE-1445-9E82-CB7BA8486500}" dt="2023-12-18T02:35:16.213" v="88" actId="2696"/>
        <pc:sldMkLst>
          <pc:docMk/>
          <pc:sldMk cId="1041772518" sldId="11925"/>
        </pc:sldMkLst>
      </pc:sldChg>
      <pc:sldChg chg="del">
        <pc:chgData name="Msgr. Trevor Murray" userId="d6564771-ca8b-4373-aa26-3cad18547140" providerId="ADAL" clId="{C10DFC37-23AE-1445-9E82-CB7BA8486500}" dt="2023-12-18T02:35:27.786" v="90" actId="2696"/>
        <pc:sldMkLst>
          <pc:docMk/>
          <pc:sldMk cId="1633951373" sldId="11926"/>
        </pc:sldMkLst>
      </pc:sldChg>
      <pc:sldChg chg="del">
        <pc:chgData name="Msgr. Trevor Murray" userId="d6564771-ca8b-4373-aa26-3cad18547140" providerId="ADAL" clId="{C10DFC37-23AE-1445-9E82-CB7BA8486500}" dt="2023-12-18T02:35:37.840" v="92" actId="2696"/>
        <pc:sldMkLst>
          <pc:docMk/>
          <pc:sldMk cId="2199872850" sldId="11927"/>
        </pc:sldMkLst>
      </pc:sldChg>
      <pc:sldChg chg="del">
        <pc:chgData name="Msgr. Trevor Murray" userId="d6564771-ca8b-4373-aa26-3cad18547140" providerId="ADAL" clId="{C10DFC37-23AE-1445-9E82-CB7BA8486500}" dt="2023-12-18T02:35:46.544" v="94" actId="2696"/>
        <pc:sldMkLst>
          <pc:docMk/>
          <pc:sldMk cId="3399585825" sldId="11928"/>
        </pc:sldMkLst>
      </pc:sldChg>
      <pc:sldChg chg="del">
        <pc:chgData name="Msgr. Trevor Murray" userId="d6564771-ca8b-4373-aa26-3cad18547140" providerId="ADAL" clId="{C10DFC37-23AE-1445-9E82-CB7BA8486500}" dt="2023-12-18T02:35:53.918" v="96" actId="2696"/>
        <pc:sldMkLst>
          <pc:docMk/>
          <pc:sldMk cId="1925925390" sldId="11929"/>
        </pc:sldMkLst>
      </pc:sldChg>
      <pc:sldChg chg="del">
        <pc:chgData name="Msgr. Trevor Murray" userId="d6564771-ca8b-4373-aa26-3cad18547140" providerId="ADAL" clId="{C10DFC37-23AE-1445-9E82-CB7BA8486500}" dt="2023-12-18T02:35:59.772" v="98" actId="2696"/>
        <pc:sldMkLst>
          <pc:docMk/>
          <pc:sldMk cId="1235873714" sldId="11930"/>
        </pc:sldMkLst>
      </pc:sldChg>
      <pc:sldChg chg="del">
        <pc:chgData name="Msgr. Trevor Murray" userId="d6564771-ca8b-4373-aa26-3cad18547140" providerId="ADAL" clId="{C10DFC37-23AE-1445-9E82-CB7BA8486500}" dt="2023-12-18T02:36:07.869" v="100" actId="2696"/>
        <pc:sldMkLst>
          <pc:docMk/>
          <pc:sldMk cId="2276976326" sldId="11931"/>
        </pc:sldMkLst>
      </pc:sldChg>
      <pc:sldChg chg="add">
        <pc:chgData name="Msgr. Trevor Murray" userId="d6564771-ca8b-4373-aa26-3cad18547140" providerId="ADAL" clId="{C10DFC37-23AE-1445-9E82-CB7BA8486500}" dt="2023-12-18T02:27:17.482" v="16"/>
        <pc:sldMkLst>
          <pc:docMk/>
          <pc:sldMk cId="420122030" sldId="11932"/>
        </pc:sldMkLst>
      </pc:sldChg>
      <pc:sldChg chg="add ord">
        <pc:chgData name="Msgr. Trevor Murray" userId="d6564771-ca8b-4373-aa26-3cad18547140" providerId="ADAL" clId="{C10DFC37-23AE-1445-9E82-CB7BA8486500}" dt="2023-12-18T02:33:47.257" v="30" actId="20578"/>
        <pc:sldMkLst>
          <pc:docMk/>
          <pc:sldMk cId="2128977645" sldId="11933"/>
        </pc:sldMkLst>
      </pc:sldChg>
      <pc:sldChg chg="add ord">
        <pc:chgData name="Msgr. Trevor Murray" userId="d6564771-ca8b-4373-aa26-3cad18547140" providerId="ADAL" clId="{C10DFC37-23AE-1445-9E82-CB7BA8486500}" dt="2023-12-18T02:33:55.514" v="33" actId="20578"/>
        <pc:sldMkLst>
          <pc:docMk/>
          <pc:sldMk cId="2092281959" sldId="11934"/>
        </pc:sldMkLst>
      </pc:sldChg>
      <pc:sldChg chg="add">
        <pc:chgData name="Msgr. Trevor Murray" userId="d6564771-ca8b-4373-aa26-3cad18547140" providerId="ADAL" clId="{C10DFC37-23AE-1445-9E82-CB7BA8486500}" dt="2023-12-18T02:34:07.174" v="35"/>
        <pc:sldMkLst>
          <pc:docMk/>
          <pc:sldMk cId="1100958085" sldId="11935"/>
        </pc:sldMkLst>
      </pc:sldChg>
      <pc:sldChg chg="add">
        <pc:chgData name="Msgr. Trevor Murray" userId="d6564771-ca8b-4373-aa26-3cad18547140" providerId="ADAL" clId="{C10DFC37-23AE-1445-9E82-CB7BA8486500}" dt="2023-12-18T02:34:12.653" v="37"/>
        <pc:sldMkLst>
          <pc:docMk/>
          <pc:sldMk cId="627542052" sldId="11936"/>
        </pc:sldMkLst>
      </pc:sldChg>
      <pc:sldChg chg="add">
        <pc:chgData name="Msgr. Trevor Murray" userId="d6564771-ca8b-4373-aa26-3cad18547140" providerId="ADAL" clId="{C10DFC37-23AE-1445-9E82-CB7BA8486500}" dt="2023-12-18T02:34:17.760" v="39"/>
        <pc:sldMkLst>
          <pc:docMk/>
          <pc:sldMk cId="2608494678" sldId="11937"/>
        </pc:sldMkLst>
      </pc:sldChg>
      <pc:sldChg chg="add">
        <pc:chgData name="Msgr. Trevor Murray" userId="d6564771-ca8b-4373-aa26-3cad18547140" providerId="ADAL" clId="{C10DFC37-23AE-1445-9E82-CB7BA8486500}" dt="2023-12-18T02:34:26.693" v="59" actId="2890"/>
        <pc:sldMkLst>
          <pc:docMk/>
          <pc:sldMk cId="2088964416" sldId="11938"/>
        </pc:sldMkLst>
      </pc:sldChg>
      <pc:sldChg chg="add">
        <pc:chgData name="Msgr. Trevor Murray" userId="d6564771-ca8b-4373-aa26-3cad18547140" providerId="ADAL" clId="{C10DFC37-23AE-1445-9E82-CB7BA8486500}" dt="2023-12-18T02:34:31.794" v="76"/>
        <pc:sldMkLst>
          <pc:docMk/>
          <pc:sldMk cId="232233994" sldId="11939"/>
        </pc:sldMkLst>
      </pc:sldChg>
      <pc:sldChg chg="add ord">
        <pc:chgData name="Msgr. Trevor Murray" userId="d6564771-ca8b-4373-aa26-3cad18547140" providerId="ADAL" clId="{C10DFC37-23AE-1445-9E82-CB7BA8486500}" dt="2023-12-18T02:34:40.987" v="79" actId="20578"/>
        <pc:sldMkLst>
          <pc:docMk/>
          <pc:sldMk cId="149972386" sldId="11940"/>
        </pc:sldMkLst>
      </pc:sldChg>
      <pc:sldChg chg="add">
        <pc:chgData name="Msgr. Trevor Murray" userId="d6564771-ca8b-4373-aa26-3cad18547140" providerId="ADAL" clId="{C10DFC37-23AE-1445-9E82-CB7BA8486500}" dt="2023-12-18T02:34:45.648" v="81"/>
        <pc:sldMkLst>
          <pc:docMk/>
          <pc:sldMk cId="524381360" sldId="11941"/>
        </pc:sldMkLst>
      </pc:sldChg>
      <pc:sldChg chg="add">
        <pc:chgData name="Msgr. Trevor Murray" userId="d6564771-ca8b-4373-aa26-3cad18547140" providerId="ADAL" clId="{C10DFC37-23AE-1445-9E82-CB7BA8486500}" dt="2023-12-18T02:34:50.962" v="83"/>
        <pc:sldMkLst>
          <pc:docMk/>
          <pc:sldMk cId="37066445" sldId="11942"/>
        </pc:sldMkLst>
      </pc:sldChg>
      <pc:sldChg chg="add">
        <pc:chgData name="Msgr. Trevor Murray" userId="d6564771-ca8b-4373-aa26-3cad18547140" providerId="ADAL" clId="{C10DFC37-23AE-1445-9E82-CB7BA8486500}" dt="2023-12-18T02:35:05.403" v="85"/>
        <pc:sldMkLst>
          <pc:docMk/>
          <pc:sldMk cId="455960025" sldId="11943"/>
        </pc:sldMkLst>
      </pc:sldChg>
      <pc:sldChg chg="add">
        <pc:chgData name="Msgr. Trevor Murray" userId="d6564771-ca8b-4373-aa26-3cad18547140" providerId="ADAL" clId="{C10DFC37-23AE-1445-9E82-CB7BA8486500}" dt="2023-12-18T02:35:13.723" v="87"/>
        <pc:sldMkLst>
          <pc:docMk/>
          <pc:sldMk cId="3578030518" sldId="11944"/>
        </pc:sldMkLst>
      </pc:sldChg>
      <pc:sldChg chg="add">
        <pc:chgData name="Msgr. Trevor Murray" userId="d6564771-ca8b-4373-aa26-3cad18547140" providerId="ADAL" clId="{C10DFC37-23AE-1445-9E82-CB7BA8486500}" dt="2023-12-18T02:35:23.901" v="89"/>
        <pc:sldMkLst>
          <pc:docMk/>
          <pc:sldMk cId="2575134809" sldId="11945"/>
        </pc:sldMkLst>
      </pc:sldChg>
      <pc:sldChg chg="add">
        <pc:chgData name="Msgr. Trevor Murray" userId="d6564771-ca8b-4373-aa26-3cad18547140" providerId="ADAL" clId="{C10DFC37-23AE-1445-9E82-CB7BA8486500}" dt="2023-12-18T02:35:34.737" v="91"/>
        <pc:sldMkLst>
          <pc:docMk/>
          <pc:sldMk cId="570636297" sldId="11946"/>
        </pc:sldMkLst>
      </pc:sldChg>
      <pc:sldChg chg="add">
        <pc:chgData name="Msgr. Trevor Murray" userId="d6564771-ca8b-4373-aa26-3cad18547140" providerId="ADAL" clId="{C10DFC37-23AE-1445-9E82-CB7BA8486500}" dt="2023-12-18T02:35:44.199" v="93"/>
        <pc:sldMkLst>
          <pc:docMk/>
          <pc:sldMk cId="2046911705" sldId="11947"/>
        </pc:sldMkLst>
      </pc:sldChg>
      <pc:sldChg chg="add">
        <pc:chgData name="Msgr. Trevor Murray" userId="d6564771-ca8b-4373-aa26-3cad18547140" providerId="ADAL" clId="{C10DFC37-23AE-1445-9E82-CB7BA8486500}" dt="2023-12-18T02:35:51.255" v="95"/>
        <pc:sldMkLst>
          <pc:docMk/>
          <pc:sldMk cId="2094478651" sldId="11948"/>
        </pc:sldMkLst>
      </pc:sldChg>
      <pc:sldChg chg="add">
        <pc:chgData name="Msgr. Trevor Murray" userId="d6564771-ca8b-4373-aa26-3cad18547140" providerId="ADAL" clId="{C10DFC37-23AE-1445-9E82-CB7BA8486500}" dt="2023-12-18T02:35:57.642" v="97"/>
        <pc:sldMkLst>
          <pc:docMk/>
          <pc:sldMk cId="523605379" sldId="11949"/>
        </pc:sldMkLst>
      </pc:sldChg>
      <pc:sldChg chg="add">
        <pc:chgData name="Msgr. Trevor Murray" userId="d6564771-ca8b-4373-aa26-3cad18547140" providerId="ADAL" clId="{C10DFC37-23AE-1445-9E82-CB7BA8486500}" dt="2023-12-18T02:36:04.675" v="99"/>
        <pc:sldMkLst>
          <pc:docMk/>
          <pc:sldMk cId="376158852" sldId="11950"/>
        </pc:sldMkLst>
      </pc:sldChg>
      <pc:sldChg chg="add">
        <pc:chgData name="Msgr. Trevor Murray" userId="d6564771-ca8b-4373-aa26-3cad18547140" providerId="ADAL" clId="{C10DFC37-23AE-1445-9E82-CB7BA8486500}" dt="2023-12-18T02:36:53.214" v="101" actId="2890"/>
        <pc:sldMkLst>
          <pc:docMk/>
          <pc:sldMk cId="682850812" sldId="11951"/>
        </pc:sldMkLst>
      </pc:sldChg>
      <pc:sldChg chg="add">
        <pc:chgData name="Msgr. Trevor Murray" userId="d6564771-ca8b-4373-aa26-3cad18547140" providerId="ADAL" clId="{C10DFC37-23AE-1445-9E82-CB7BA8486500}" dt="2023-12-18T02:37:00.895" v="102"/>
        <pc:sldMkLst>
          <pc:docMk/>
          <pc:sldMk cId="2446360120" sldId="11952"/>
        </pc:sldMkLst>
      </pc:sldChg>
      <pc:sldChg chg="add">
        <pc:chgData name="Msgr. Trevor Murray" userId="d6564771-ca8b-4373-aa26-3cad18547140" providerId="ADAL" clId="{C10DFC37-23AE-1445-9E82-CB7BA8486500}" dt="2023-12-18T02:37:14.696" v="103" actId="2890"/>
        <pc:sldMkLst>
          <pc:docMk/>
          <pc:sldMk cId="964529462" sldId="11953"/>
        </pc:sldMkLst>
      </pc:sldChg>
      <pc:sldChg chg="add">
        <pc:chgData name="Msgr. Trevor Murray" userId="d6564771-ca8b-4373-aa26-3cad18547140" providerId="ADAL" clId="{C10DFC37-23AE-1445-9E82-CB7BA8486500}" dt="2023-12-18T02:39:14.847" v="105" actId="2890"/>
        <pc:sldMkLst>
          <pc:docMk/>
          <pc:sldMk cId="1733779028" sldId="11954"/>
        </pc:sldMkLst>
      </pc:sldChg>
      <pc:sldChg chg="add">
        <pc:chgData name="Msgr. Trevor Murray" userId="d6564771-ca8b-4373-aa26-3cad18547140" providerId="ADAL" clId="{C10DFC37-23AE-1445-9E82-CB7BA8486500}" dt="2023-12-18T02:47:13.813" v="114" actId="2890"/>
        <pc:sldMkLst>
          <pc:docMk/>
          <pc:sldMk cId="3355853472" sldId="11955"/>
        </pc:sldMkLst>
      </pc:sldChg>
      <pc:sldChg chg="add">
        <pc:chgData name="Msgr. Trevor Murray" userId="d6564771-ca8b-4373-aa26-3cad18547140" providerId="ADAL" clId="{C10DFC37-23AE-1445-9E82-CB7BA8486500}" dt="2023-12-18T02:47:28.483" v="116" actId="2890"/>
        <pc:sldMkLst>
          <pc:docMk/>
          <pc:sldMk cId="2183225853" sldId="11956"/>
        </pc:sldMkLst>
      </pc:sldChg>
      <pc:sldChg chg="add modTransition">
        <pc:chgData name="Msgr. Trevor Murray" userId="d6564771-ca8b-4373-aa26-3cad18547140" providerId="ADAL" clId="{C10DFC37-23AE-1445-9E82-CB7BA8486500}" dt="2023-12-18T02:49:42.273" v="124"/>
        <pc:sldMkLst>
          <pc:docMk/>
          <pc:sldMk cId="1451125245" sldId="11957"/>
        </pc:sldMkLst>
      </pc:sldChg>
      <pc:sldChg chg="add">
        <pc:chgData name="Msgr. Trevor Murray" userId="d6564771-ca8b-4373-aa26-3cad18547140" providerId="ADAL" clId="{C10DFC37-23AE-1445-9E82-CB7BA8486500}" dt="2023-12-18T02:50:54.433" v="125" actId="2890"/>
        <pc:sldMkLst>
          <pc:docMk/>
          <pc:sldMk cId="2464453071" sldId="11958"/>
        </pc:sldMkLst>
      </pc:sldChg>
      <pc:sldChg chg="add">
        <pc:chgData name="Msgr. Trevor Murray" userId="d6564771-ca8b-4373-aa26-3cad18547140" providerId="ADAL" clId="{C10DFC37-23AE-1445-9E82-CB7BA8486500}" dt="2023-12-18T02:50:56.038" v="126"/>
        <pc:sldMkLst>
          <pc:docMk/>
          <pc:sldMk cId="0" sldId="11959"/>
        </pc:sldMkLst>
      </pc:sldChg>
      <pc:sldChg chg="add">
        <pc:chgData name="Msgr. Trevor Murray" userId="d6564771-ca8b-4373-aa26-3cad18547140" providerId="ADAL" clId="{C10DFC37-23AE-1445-9E82-CB7BA8486500}" dt="2023-12-18T02:50:56.038" v="126"/>
        <pc:sldMkLst>
          <pc:docMk/>
          <pc:sldMk cId="413240708" sldId="11960"/>
        </pc:sldMkLst>
      </pc:sldChg>
      <pc:sldChg chg="add">
        <pc:chgData name="Msgr. Trevor Murray" userId="d6564771-ca8b-4373-aa26-3cad18547140" providerId="ADAL" clId="{C10DFC37-23AE-1445-9E82-CB7BA8486500}" dt="2023-12-18T02:50:56.038" v="126"/>
        <pc:sldMkLst>
          <pc:docMk/>
          <pc:sldMk cId="228645052" sldId="11961"/>
        </pc:sldMkLst>
      </pc:sldChg>
      <pc:sldChg chg="add">
        <pc:chgData name="Msgr. Trevor Murray" userId="d6564771-ca8b-4373-aa26-3cad18547140" providerId="ADAL" clId="{C10DFC37-23AE-1445-9E82-CB7BA8486500}" dt="2023-12-18T02:50:56.038" v="126"/>
        <pc:sldMkLst>
          <pc:docMk/>
          <pc:sldMk cId="2220275004" sldId="11962"/>
        </pc:sldMkLst>
      </pc:sldChg>
      <pc:sldChg chg="add">
        <pc:chgData name="Msgr. Trevor Murray" userId="d6564771-ca8b-4373-aa26-3cad18547140" providerId="ADAL" clId="{C10DFC37-23AE-1445-9E82-CB7BA8486500}" dt="2023-12-18T02:50:56.038" v="126"/>
        <pc:sldMkLst>
          <pc:docMk/>
          <pc:sldMk cId="929390562" sldId="11963"/>
        </pc:sldMkLst>
      </pc:sldChg>
      <pc:sldChg chg="add">
        <pc:chgData name="Msgr. Trevor Murray" userId="d6564771-ca8b-4373-aa26-3cad18547140" providerId="ADAL" clId="{C10DFC37-23AE-1445-9E82-CB7BA8486500}" dt="2023-12-18T02:52:18.458" v="127" actId="2890"/>
        <pc:sldMkLst>
          <pc:docMk/>
          <pc:sldMk cId="2810153778" sldId="11964"/>
        </pc:sldMkLst>
      </pc:sldChg>
      <pc:sldChg chg="add">
        <pc:chgData name="Msgr. Trevor Murray" userId="d6564771-ca8b-4373-aa26-3cad18547140" providerId="ADAL" clId="{C10DFC37-23AE-1445-9E82-CB7BA8486500}" dt="2023-12-18T02:52:22.027" v="128"/>
        <pc:sldMkLst>
          <pc:docMk/>
          <pc:sldMk cId="0" sldId="11965"/>
        </pc:sldMkLst>
      </pc:sldChg>
      <pc:sldChg chg="add">
        <pc:chgData name="Msgr. Trevor Murray" userId="d6564771-ca8b-4373-aa26-3cad18547140" providerId="ADAL" clId="{C10DFC37-23AE-1445-9E82-CB7BA8486500}" dt="2023-12-18T02:52:22.027" v="128"/>
        <pc:sldMkLst>
          <pc:docMk/>
          <pc:sldMk cId="1796173643" sldId="11966"/>
        </pc:sldMkLst>
      </pc:sldChg>
      <pc:sldChg chg="add">
        <pc:chgData name="Msgr. Trevor Murray" userId="d6564771-ca8b-4373-aa26-3cad18547140" providerId="ADAL" clId="{C10DFC37-23AE-1445-9E82-CB7BA8486500}" dt="2023-12-18T02:52:22.027" v="128"/>
        <pc:sldMkLst>
          <pc:docMk/>
          <pc:sldMk cId="1949072684" sldId="11967"/>
        </pc:sldMkLst>
      </pc:sldChg>
      <pc:sldChg chg="add">
        <pc:chgData name="Msgr. Trevor Murray" userId="d6564771-ca8b-4373-aa26-3cad18547140" providerId="ADAL" clId="{C10DFC37-23AE-1445-9E82-CB7BA8486500}" dt="2023-12-18T02:52:22.027" v="128"/>
        <pc:sldMkLst>
          <pc:docMk/>
          <pc:sldMk cId="2472810583" sldId="11968"/>
        </pc:sldMkLst>
      </pc:sldChg>
      <pc:sldChg chg="add">
        <pc:chgData name="Msgr. Trevor Murray" userId="d6564771-ca8b-4373-aa26-3cad18547140" providerId="ADAL" clId="{C10DFC37-23AE-1445-9E82-CB7BA8486500}" dt="2023-12-18T02:52:22.027" v="128"/>
        <pc:sldMkLst>
          <pc:docMk/>
          <pc:sldMk cId="3398610034" sldId="11969"/>
        </pc:sldMkLst>
      </pc:sldChg>
      <pc:sldChg chg="add">
        <pc:chgData name="Msgr. Trevor Murray" userId="d6564771-ca8b-4373-aa26-3cad18547140" providerId="ADAL" clId="{C10DFC37-23AE-1445-9E82-CB7BA8486500}" dt="2023-12-18T02:53:00.519" v="129"/>
        <pc:sldMkLst>
          <pc:docMk/>
          <pc:sldMk cId="0" sldId="11970"/>
        </pc:sldMkLst>
      </pc:sldChg>
      <pc:sldChg chg="add">
        <pc:chgData name="Msgr. Trevor Murray" userId="d6564771-ca8b-4373-aa26-3cad18547140" providerId="ADAL" clId="{C10DFC37-23AE-1445-9E82-CB7BA8486500}" dt="2023-12-18T02:53:00.519" v="129"/>
        <pc:sldMkLst>
          <pc:docMk/>
          <pc:sldMk cId="0" sldId="11971"/>
        </pc:sldMkLst>
      </pc:sldChg>
      <pc:sldChg chg="add">
        <pc:chgData name="Msgr. Trevor Murray" userId="d6564771-ca8b-4373-aa26-3cad18547140" providerId="ADAL" clId="{C10DFC37-23AE-1445-9E82-CB7BA8486500}" dt="2023-12-18T02:53:00.519" v="129"/>
        <pc:sldMkLst>
          <pc:docMk/>
          <pc:sldMk cId="0" sldId="11972"/>
        </pc:sldMkLst>
      </pc:sldChg>
      <pc:sldChg chg="add">
        <pc:chgData name="Msgr. Trevor Murray" userId="d6564771-ca8b-4373-aa26-3cad18547140" providerId="ADAL" clId="{C10DFC37-23AE-1445-9E82-CB7BA8486500}" dt="2023-12-18T02:53:00.519" v="129"/>
        <pc:sldMkLst>
          <pc:docMk/>
          <pc:sldMk cId="834418925" sldId="11973"/>
        </pc:sldMkLst>
      </pc:sldChg>
      <pc:sldChg chg="addSp delSp modSp add mod">
        <pc:chgData name="Msgr. Trevor Murray" userId="d6564771-ca8b-4373-aa26-3cad18547140" providerId="ADAL" clId="{C10DFC37-23AE-1445-9E82-CB7BA8486500}" dt="2023-12-20T21:21:30.296" v="401" actId="1076"/>
        <pc:sldMkLst>
          <pc:docMk/>
          <pc:sldMk cId="3338553033" sldId="11974"/>
        </pc:sldMkLst>
      </pc:sldChg>
      <pc:sldChg chg="add">
        <pc:chgData name="Msgr. Trevor Murray" userId="d6564771-ca8b-4373-aa26-3cad18547140" providerId="ADAL" clId="{C10DFC37-23AE-1445-9E82-CB7BA8486500}" dt="2023-12-18T02:53:44.471" v="131" actId="2890"/>
        <pc:sldMkLst>
          <pc:docMk/>
          <pc:sldMk cId="3560895857" sldId="11975"/>
        </pc:sldMkLst>
      </pc:sldChg>
      <pc:sldChg chg="modSp add del mod">
        <pc:chgData name="Msgr. Trevor Murray" userId="d6564771-ca8b-4373-aa26-3cad18547140" providerId="ADAL" clId="{C10DFC37-23AE-1445-9E82-CB7BA8486500}" dt="2023-12-20T18:01:10.555" v="365" actId="2696"/>
        <pc:sldMkLst>
          <pc:docMk/>
          <pc:sldMk cId="2498170403" sldId="11976"/>
        </pc:sldMkLst>
      </pc:sldChg>
      <pc:sldChg chg="add replId">
        <pc:chgData name="Msgr. Trevor Murray" userId="d6564771-ca8b-4373-aa26-3cad18547140" providerId="ADAL" clId="{C10DFC37-23AE-1445-9E82-CB7BA8486500}" dt="2023-12-18T02:55:13.765" v="172" actId="2890"/>
        <pc:sldMkLst>
          <pc:docMk/>
          <pc:sldMk cId="2363550425" sldId="11977"/>
        </pc:sldMkLst>
      </pc:sldChg>
      <pc:sldChg chg="add">
        <pc:chgData name="Msgr. Trevor Murray" userId="d6564771-ca8b-4373-aa26-3cad18547140" providerId="ADAL" clId="{C10DFC37-23AE-1445-9E82-CB7BA8486500}" dt="2023-12-18T02:55:45.729" v="187" actId="2890"/>
        <pc:sldMkLst>
          <pc:docMk/>
          <pc:sldMk cId="185712641" sldId="11978"/>
        </pc:sldMkLst>
      </pc:sldChg>
      <pc:sldChg chg="modSp add mod">
        <pc:chgData name="Msgr. Trevor Murray" userId="d6564771-ca8b-4373-aa26-3cad18547140" providerId="ADAL" clId="{C10DFC37-23AE-1445-9E82-CB7BA8486500}" dt="2023-12-20T21:22:04.047" v="426" actId="1076"/>
        <pc:sldMkLst>
          <pc:docMk/>
          <pc:sldMk cId="3555210649" sldId="11979"/>
        </pc:sldMkLst>
      </pc:sldChg>
      <pc:sldChg chg="add">
        <pc:chgData name="Msgr. Trevor Murray" userId="d6564771-ca8b-4373-aa26-3cad18547140" providerId="ADAL" clId="{C10DFC37-23AE-1445-9E82-CB7BA8486500}" dt="2023-12-18T02:56:25.027" v="206" actId="2890"/>
        <pc:sldMkLst>
          <pc:docMk/>
          <pc:sldMk cId="2552500425" sldId="11980"/>
        </pc:sldMkLst>
      </pc:sldChg>
      <pc:sldChg chg="add">
        <pc:chgData name="Msgr. Trevor Murray" userId="d6564771-ca8b-4373-aa26-3cad18547140" providerId="ADAL" clId="{C10DFC37-23AE-1445-9E82-CB7BA8486500}" dt="2023-12-18T02:57:32.773" v="212" actId="2890"/>
        <pc:sldMkLst>
          <pc:docMk/>
          <pc:sldMk cId="3660723931" sldId="11981"/>
        </pc:sldMkLst>
      </pc:sldChg>
      <pc:sldChg chg="add">
        <pc:chgData name="Msgr. Trevor Murray" userId="d6564771-ca8b-4373-aa26-3cad18547140" providerId="ADAL" clId="{C10DFC37-23AE-1445-9E82-CB7BA8486500}" dt="2023-12-18T03:01:22.136" v="224"/>
        <pc:sldMkLst>
          <pc:docMk/>
          <pc:sldMk cId="2566707893" sldId="11982"/>
        </pc:sldMkLst>
      </pc:sldChg>
      <pc:sldChg chg="add del">
        <pc:chgData name="Msgr. Trevor Murray" userId="d6564771-ca8b-4373-aa26-3cad18547140" providerId="ADAL" clId="{C10DFC37-23AE-1445-9E82-CB7BA8486500}" dt="2023-12-20T18:01:07.527" v="364"/>
        <pc:sldMkLst>
          <pc:docMk/>
          <pc:sldMk cId="0" sldId="11983"/>
        </pc:sldMkLst>
      </pc:sldChg>
      <pc:sldChg chg="add">
        <pc:chgData name="Msgr. Trevor Murray" userId="d6564771-ca8b-4373-aa26-3cad18547140" providerId="ADAL" clId="{C10DFC37-23AE-1445-9E82-CB7BA8486500}" dt="2023-12-20T18:01:07.527" v="364"/>
        <pc:sldMkLst>
          <pc:docMk/>
          <pc:sldMk cId="1957271229" sldId="11984"/>
        </pc:sldMkLst>
      </pc:sldChg>
      <pc:sldChg chg="add del">
        <pc:chgData name="Msgr. Trevor Murray" userId="d6564771-ca8b-4373-aa26-3cad18547140" providerId="ADAL" clId="{C10DFC37-23AE-1445-9E82-CB7BA8486500}" dt="2023-12-18T03:30:55.402" v="263" actId="2696"/>
        <pc:sldMkLst>
          <pc:docMk/>
          <pc:sldMk cId="1127128834" sldId="11985"/>
        </pc:sldMkLst>
      </pc:sldChg>
      <pc:sldChg chg="add">
        <pc:chgData name="Msgr. Trevor Murray" userId="d6564771-ca8b-4373-aa26-3cad18547140" providerId="ADAL" clId="{C10DFC37-23AE-1445-9E82-CB7BA8486500}" dt="2023-12-20T18:01:07.527" v="364"/>
        <pc:sldMkLst>
          <pc:docMk/>
          <pc:sldMk cId="1927864315" sldId="11985"/>
        </pc:sldMkLst>
      </pc:sldChg>
      <pc:sldChg chg="add del">
        <pc:chgData name="Msgr. Trevor Murray" userId="d6564771-ca8b-4373-aa26-3cad18547140" providerId="ADAL" clId="{C10DFC37-23AE-1445-9E82-CB7BA8486500}" dt="2023-12-18T03:30:55.402" v="263" actId="2696"/>
        <pc:sldMkLst>
          <pc:docMk/>
          <pc:sldMk cId="635131423" sldId="11986"/>
        </pc:sldMkLst>
      </pc:sldChg>
      <pc:sldChg chg="add">
        <pc:chgData name="Msgr. Trevor Murray" userId="d6564771-ca8b-4373-aa26-3cad18547140" providerId="ADAL" clId="{C10DFC37-23AE-1445-9E82-CB7BA8486500}" dt="2023-12-20T18:01:07.527" v="364"/>
        <pc:sldMkLst>
          <pc:docMk/>
          <pc:sldMk cId="833997925" sldId="11986"/>
        </pc:sldMkLst>
      </pc:sldChg>
      <pc:sldChg chg="add del">
        <pc:chgData name="Msgr. Trevor Murray" userId="d6564771-ca8b-4373-aa26-3cad18547140" providerId="ADAL" clId="{C10DFC37-23AE-1445-9E82-CB7BA8486500}" dt="2023-12-18T03:30:55.402" v="263" actId="2696"/>
        <pc:sldMkLst>
          <pc:docMk/>
          <pc:sldMk cId="762140069" sldId="11987"/>
        </pc:sldMkLst>
      </pc:sldChg>
      <pc:sldChg chg="add del">
        <pc:chgData name="Msgr. Trevor Murray" userId="d6564771-ca8b-4373-aa26-3cad18547140" providerId="ADAL" clId="{C10DFC37-23AE-1445-9E82-CB7BA8486500}" dt="2023-12-20T18:09:42.680" v="368"/>
        <pc:sldMkLst>
          <pc:docMk/>
          <pc:sldMk cId="2201097152" sldId="11987"/>
        </pc:sldMkLst>
      </pc:sldChg>
      <pc:sldChg chg="add del">
        <pc:chgData name="Msgr. Trevor Murray" userId="d6564771-ca8b-4373-aa26-3cad18547140" providerId="ADAL" clId="{C10DFC37-23AE-1445-9E82-CB7BA8486500}" dt="2023-12-18T03:30:55.402" v="263" actId="2696"/>
        <pc:sldMkLst>
          <pc:docMk/>
          <pc:sldMk cId="585117339" sldId="11988"/>
        </pc:sldMkLst>
      </pc:sldChg>
      <pc:sldChg chg="add del">
        <pc:chgData name="Msgr. Trevor Murray" userId="d6564771-ca8b-4373-aa26-3cad18547140" providerId="ADAL" clId="{C10DFC37-23AE-1445-9E82-CB7BA8486500}" dt="2023-12-20T18:09:42.680" v="368"/>
        <pc:sldMkLst>
          <pc:docMk/>
          <pc:sldMk cId="1279456266" sldId="11988"/>
        </pc:sldMkLst>
      </pc:sldChg>
      <pc:sldChg chg="add del">
        <pc:chgData name="Msgr. Trevor Murray" userId="d6564771-ca8b-4373-aa26-3cad18547140" providerId="ADAL" clId="{C10DFC37-23AE-1445-9E82-CB7BA8486500}" dt="2023-12-20T18:09:42.680" v="368"/>
        <pc:sldMkLst>
          <pc:docMk/>
          <pc:sldMk cId="3149458138" sldId="11989"/>
        </pc:sldMkLst>
      </pc:sldChg>
      <pc:sldChg chg="add del">
        <pc:chgData name="Msgr. Trevor Murray" userId="d6564771-ca8b-4373-aa26-3cad18547140" providerId="ADAL" clId="{C10DFC37-23AE-1445-9E82-CB7BA8486500}" dt="2023-12-20T18:09:42.680" v="368"/>
        <pc:sldMkLst>
          <pc:docMk/>
          <pc:sldMk cId="174122793" sldId="11990"/>
        </pc:sldMkLst>
      </pc:sldChg>
      <pc:sldChg chg="add del">
        <pc:chgData name="Msgr. Trevor Murray" userId="d6564771-ca8b-4373-aa26-3cad18547140" providerId="ADAL" clId="{C10DFC37-23AE-1445-9E82-CB7BA8486500}" dt="2023-12-20T18:09:42.680" v="368"/>
        <pc:sldMkLst>
          <pc:docMk/>
          <pc:sldMk cId="570773733" sldId="11991"/>
        </pc:sldMkLst>
      </pc:sldChg>
      <pc:sldChg chg="add">
        <pc:chgData name="Msgr. Trevor Murray" userId="d6564771-ca8b-4373-aa26-3cad18547140" providerId="ADAL" clId="{C10DFC37-23AE-1445-9E82-CB7BA8486500}" dt="2023-12-20T21:09:33.493" v="369" actId="2890"/>
        <pc:sldMkLst>
          <pc:docMk/>
          <pc:sldMk cId="1386546283" sldId="11992"/>
        </pc:sldMkLst>
      </pc:sldChg>
      <pc:sldChg chg="add">
        <pc:chgData name="Msgr. Trevor Murray" userId="d6564771-ca8b-4373-aa26-3cad18547140" providerId="ADAL" clId="{C10DFC37-23AE-1445-9E82-CB7BA8486500}" dt="2023-12-20T21:18:55.435" v="370"/>
        <pc:sldMkLst>
          <pc:docMk/>
          <pc:sldMk cId="0" sldId="11993"/>
        </pc:sldMkLst>
      </pc:sldChg>
      <pc:sldChg chg="add">
        <pc:chgData name="Msgr. Trevor Murray" userId="d6564771-ca8b-4373-aa26-3cad18547140" providerId="ADAL" clId="{C10DFC37-23AE-1445-9E82-CB7BA8486500}" dt="2023-12-20T21:18:55.435" v="370"/>
        <pc:sldMkLst>
          <pc:docMk/>
          <pc:sldMk cId="2086682221" sldId="11994"/>
        </pc:sldMkLst>
      </pc:sldChg>
      <pc:sldChg chg="add">
        <pc:chgData name="Msgr. Trevor Murray" userId="d6564771-ca8b-4373-aa26-3cad18547140" providerId="ADAL" clId="{C10DFC37-23AE-1445-9E82-CB7BA8486500}" dt="2023-12-20T21:18:55.435" v="370"/>
        <pc:sldMkLst>
          <pc:docMk/>
          <pc:sldMk cId="1106021647" sldId="11995"/>
        </pc:sldMkLst>
      </pc:sldChg>
      <pc:sldChg chg="add">
        <pc:chgData name="Msgr. Trevor Murray" userId="d6564771-ca8b-4373-aa26-3cad18547140" providerId="ADAL" clId="{C10DFC37-23AE-1445-9E82-CB7BA8486500}" dt="2023-12-20T21:18:55.435" v="370"/>
        <pc:sldMkLst>
          <pc:docMk/>
          <pc:sldMk cId="2603027954" sldId="11996"/>
        </pc:sldMkLst>
      </pc:sldChg>
      <pc:sldChg chg="add">
        <pc:chgData name="Msgr. Trevor Murray" userId="d6564771-ca8b-4373-aa26-3cad18547140" providerId="ADAL" clId="{C10DFC37-23AE-1445-9E82-CB7BA8486500}" dt="2023-12-20T21:28:13.546" v="429"/>
        <pc:sldMkLst>
          <pc:docMk/>
          <pc:sldMk cId="2672420621" sldId="11997"/>
        </pc:sldMkLst>
      </pc:sldChg>
      <pc:sldChg chg="add del setBg">
        <pc:chgData name="Msgr. Trevor Murray" userId="d6564771-ca8b-4373-aa26-3cad18547140" providerId="ADAL" clId="{C10DFC37-23AE-1445-9E82-CB7BA8486500}" dt="2023-12-20T21:28:13.479" v="428"/>
        <pc:sldMkLst>
          <pc:docMk/>
          <pc:sldMk cId="3361436595" sldId="11997"/>
        </pc:sldMkLst>
      </pc:sldChg>
      <pc:sldChg chg="add">
        <pc:chgData name="Msgr. Trevor Murray" userId="d6564771-ca8b-4373-aa26-3cad18547140" providerId="ADAL" clId="{C10DFC37-23AE-1445-9E82-CB7BA8486500}" dt="2023-12-20T21:40:53.992" v="435"/>
        <pc:sldMkLst>
          <pc:docMk/>
          <pc:sldMk cId="60223803" sldId="11998"/>
        </pc:sldMkLst>
      </pc:sldChg>
      <pc:sldChg chg="add del setBg">
        <pc:chgData name="Msgr. Trevor Murray" userId="d6564771-ca8b-4373-aa26-3cad18547140" providerId="ADAL" clId="{C10DFC37-23AE-1445-9E82-CB7BA8486500}" dt="2023-12-20T21:40:53.943" v="434"/>
        <pc:sldMkLst>
          <pc:docMk/>
          <pc:sldMk cId="1452195749" sldId="11998"/>
        </pc:sldMkLst>
      </pc:sldChg>
      <pc:sldMasterChg chg="del delSldLayout">
        <pc:chgData name="Msgr. Trevor Murray" userId="d6564771-ca8b-4373-aa26-3cad18547140" providerId="ADAL" clId="{C10DFC37-23AE-1445-9E82-CB7BA8486500}" dt="2023-12-18T02:34:28.443" v="75" actId="2696"/>
        <pc:sldMasterMkLst>
          <pc:docMk/>
          <pc:sldMasterMk cId="1712564226" sldId="2147483848"/>
        </pc:sldMasterMkLst>
        <pc:sldLayoutChg chg="del">
          <pc:chgData name="Msgr. Trevor Murray" userId="d6564771-ca8b-4373-aa26-3cad18547140" providerId="ADAL" clId="{C10DFC37-23AE-1445-9E82-CB7BA8486500}" dt="2023-12-18T02:34:28.414" v="61" actId="2696"/>
          <pc:sldLayoutMkLst>
            <pc:docMk/>
            <pc:sldMasterMk cId="1712564226" sldId="2147483848"/>
            <pc:sldLayoutMk cId="2861006042" sldId="2147483849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16" v="62" actId="2696"/>
          <pc:sldLayoutMkLst>
            <pc:docMk/>
            <pc:sldMasterMk cId="1712564226" sldId="2147483848"/>
            <pc:sldLayoutMk cId="4192213658" sldId="2147483850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18" v="63" actId="2696"/>
          <pc:sldLayoutMkLst>
            <pc:docMk/>
            <pc:sldMasterMk cId="1712564226" sldId="2147483848"/>
            <pc:sldLayoutMk cId="2655162784" sldId="2147483851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20" v="64" actId="2696"/>
          <pc:sldLayoutMkLst>
            <pc:docMk/>
            <pc:sldMasterMk cId="1712564226" sldId="2147483848"/>
            <pc:sldLayoutMk cId="2022662024" sldId="2147483852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22" v="65" actId="2696"/>
          <pc:sldLayoutMkLst>
            <pc:docMk/>
            <pc:sldMasterMk cId="1712564226" sldId="2147483848"/>
            <pc:sldLayoutMk cId="2633706106" sldId="2147483853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24" v="66" actId="2696"/>
          <pc:sldLayoutMkLst>
            <pc:docMk/>
            <pc:sldMasterMk cId="1712564226" sldId="2147483848"/>
            <pc:sldLayoutMk cId="3147709948" sldId="2147483854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26" v="67" actId="2696"/>
          <pc:sldLayoutMkLst>
            <pc:docMk/>
            <pc:sldMasterMk cId="1712564226" sldId="2147483848"/>
            <pc:sldLayoutMk cId="1930713850" sldId="2147483855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28" v="68" actId="2696"/>
          <pc:sldLayoutMkLst>
            <pc:docMk/>
            <pc:sldMasterMk cId="1712564226" sldId="2147483848"/>
            <pc:sldLayoutMk cId="1573867077" sldId="2147483856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31" v="69" actId="2696"/>
          <pc:sldLayoutMkLst>
            <pc:docMk/>
            <pc:sldMasterMk cId="1712564226" sldId="2147483848"/>
            <pc:sldLayoutMk cId="933001194" sldId="2147483857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33" v="70" actId="2696"/>
          <pc:sldLayoutMkLst>
            <pc:docMk/>
            <pc:sldMasterMk cId="1712564226" sldId="2147483848"/>
            <pc:sldLayoutMk cId="4009177524" sldId="2147483858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35" v="71" actId="2696"/>
          <pc:sldLayoutMkLst>
            <pc:docMk/>
            <pc:sldMasterMk cId="1712564226" sldId="2147483848"/>
            <pc:sldLayoutMk cId="403358563" sldId="2147483859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36" v="72" actId="2696"/>
          <pc:sldLayoutMkLst>
            <pc:docMk/>
            <pc:sldMasterMk cId="1712564226" sldId="2147483848"/>
            <pc:sldLayoutMk cId="591593568" sldId="2147483860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38" v="73" actId="2696"/>
          <pc:sldLayoutMkLst>
            <pc:docMk/>
            <pc:sldMasterMk cId="1712564226" sldId="2147483848"/>
            <pc:sldLayoutMk cId="2532307155" sldId="2147483861"/>
          </pc:sldLayoutMkLst>
        </pc:sldLayoutChg>
        <pc:sldLayoutChg chg="del">
          <pc:chgData name="Msgr. Trevor Murray" userId="d6564771-ca8b-4373-aa26-3cad18547140" providerId="ADAL" clId="{C10DFC37-23AE-1445-9E82-CB7BA8486500}" dt="2023-12-18T02:34:28.440" v="74" actId="2696"/>
          <pc:sldLayoutMkLst>
            <pc:docMk/>
            <pc:sldMasterMk cId="1712564226" sldId="2147483848"/>
            <pc:sldLayoutMk cId="2477365723" sldId="2147483862"/>
          </pc:sldLayoutMkLst>
        </pc:sldLayoutChg>
      </pc:sldMasterChg>
      <pc:sldMasterChg chg="del delSldLayout">
        <pc:chgData name="Msgr. Trevor Murray" userId="d6564771-ca8b-4373-aa26-3cad18547140" providerId="ADAL" clId="{C10DFC37-23AE-1445-9E82-CB7BA8486500}" dt="2023-12-18T02:34:22.463" v="57" actId="2696"/>
        <pc:sldMasterMkLst>
          <pc:docMk/>
          <pc:sldMasterMk cId="2907640062" sldId="2147483863"/>
        </pc:sldMasterMkLst>
        <pc:sldLayoutChg chg="del">
          <pc:chgData name="Msgr. Trevor Murray" userId="d6564771-ca8b-4373-aa26-3cad18547140" providerId="ADAL" clId="{C10DFC37-23AE-1445-9E82-CB7BA8486500}" dt="2023-12-18T02:34:22.446" v="46" actId="2696"/>
          <pc:sldLayoutMkLst>
            <pc:docMk/>
            <pc:sldMasterMk cId="2907640062" sldId="2147483863"/>
            <pc:sldLayoutMk cId="3047126264" sldId="2147483864"/>
          </pc:sldLayoutMkLst>
        </pc:sldLayoutChg>
        <pc:sldLayoutChg chg="del">
          <pc:chgData name="Msgr. Trevor Murray" userId="d6564771-ca8b-4373-aa26-3cad18547140" providerId="ADAL" clId="{C10DFC37-23AE-1445-9E82-CB7BA8486500}" dt="2023-12-18T02:34:22.448" v="47" actId="2696"/>
          <pc:sldLayoutMkLst>
            <pc:docMk/>
            <pc:sldMasterMk cId="2907640062" sldId="2147483863"/>
            <pc:sldLayoutMk cId="4178922156" sldId="2147483865"/>
          </pc:sldLayoutMkLst>
        </pc:sldLayoutChg>
        <pc:sldLayoutChg chg="del">
          <pc:chgData name="Msgr. Trevor Murray" userId="d6564771-ca8b-4373-aa26-3cad18547140" providerId="ADAL" clId="{C10DFC37-23AE-1445-9E82-CB7BA8486500}" dt="2023-12-18T02:34:22.449" v="48" actId="2696"/>
          <pc:sldLayoutMkLst>
            <pc:docMk/>
            <pc:sldMasterMk cId="2907640062" sldId="2147483863"/>
            <pc:sldLayoutMk cId="3509995018" sldId="2147483866"/>
          </pc:sldLayoutMkLst>
        </pc:sldLayoutChg>
        <pc:sldLayoutChg chg="del">
          <pc:chgData name="Msgr. Trevor Murray" userId="d6564771-ca8b-4373-aa26-3cad18547140" providerId="ADAL" clId="{C10DFC37-23AE-1445-9E82-CB7BA8486500}" dt="2023-12-18T02:34:22.451" v="49" actId="2696"/>
          <pc:sldLayoutMkLst>
            <pc:docMk/>
            <pc:sldMasterMk cId="2907640062" sldId="2147483863"/>
            <pc:sldLayoutMk cId="2086408105" sldId="2147483867"/>
          </pc:sldLayoutMkLst>
        </pc:sldLayoutChg>
        <pc:sldLayoutChg chg="del">
          <pc:chgData name="Msgr. Trevor Murray" userId="d6564771-ca8b-4373-aa26-3cad18547140" providerId="ADAL" clId="{C10DFC37-23AE-1445-9E82-CB7BA8486500}" dt="2023-12-18T02:34:22.452" v="50" actId="2696"/>
          <pc:sldLayoutMkLst>
            <pc:docMk/>
            <pc:sldMasterMk cId="2907640062" sldId="2147483863"/>
            <pc:sldLayoutMk cId="408293877" sldId="2147483868"/>
          </pc:sldLayoutMkLst>
        </pc:sldLayoutChg>
        <pc:sldLayoutChg chg="del">
          <pc:chgData name="Msgr. Trevor Murray" userId="d6564771-ca8b-4373-aa26-3cad18547140" providerId="ADAL" clId="{C10DFC37-23AE-1445-9E82-CB7BA8486500}" dt="2023-12-18T02:34:22.454" v="51" actId="2696"/>
          <pc:sldLayoutMkLst>
            <pc:docMk/>
            <pc:sldMasterMk cId="2907640062" sldId="2147483863"/>
            <pc:sldLayoutMk cId="4283275763" sldId="2147483869"/>
          </pc:sldLayoutMkLst>
        </pc:sldLayoutChg>
        <pc:sldLayoutChg chg="del">
          <pc:chgData name="Msgr. Trevor Murray" userId="d6564771-ca8b-4373-aa26-3cad18547140" providerId="ADAL" clId="{C10DFC37-23AE-1445-9E82-CB7BA8486500}" dt="2023-12-18T02:34:22.455" v="52" actId="2696"/>
          <pc:sldLayoutMkLst>
            <pc:docMk/>
            <pc:sldMasterMk cId="2907640062" sldId="2147483863"/>
            <pc:sldLayoutMk cId="3924701206" sldId="2147483870"/>
          </pc:sldLayoutMkLst>
        </pc:sldLayoutChg>
        <pc:sldLayoutChg chg="del">
          <pc:chgData name="Msgr. Trevor Murray" userId="d6564771-ca8b-4373-aa26-3cad18547140" providerId="ADAL" clId="{C10DFC37-23AE-1445-9E82-CB7BA8486500}" dt="2023-12-18T02:34:22.457" v="53" actId="2696"/>
          <pc:sldLayoutMkLst>
            <pc:docMk/>
            <pc:sldMasterMk cId="2907640062" sldId="2147483863"/>
            <pc:sldLayoutMk cId="223031270" sldId="2147483871"/>
          </pc:sldLayoutMkLst>
        </pc:sldLayoutChg>
        <pc:sldLayoutChg chg="del">
          <pc:chgData name="Msgr. Trevor Murray" userId="d6564771-ca8b-4373-aa26-3cad18547140" providerId="ADAL" clId="{C10DFC37-23AE-1445-9E82-CB7BA8486500}" dt="2023-12-18T02:34:22.458" v="54" actId="2696"/>
          <pc:sldLayoutMkLst>
            <pc:docMk/>
            <pc:sldMasterMk cId="2907640062" sldId="2147483863"/>
            <pc:sldLayoutMk cId="2393826898" sldId="2147483872"/>
          </pc:sldLayoutMkLst>
        </pc:sldLayoutChg>
        <pc:sldLayoutChg chg="del">
          <pc:chgData name="Msgr. Trevor Murray" userId="d6564771-ca8b-4373-aa26-3cad18547140" providerId="ADAL" clId="{C10DFC37-23AE-1445-9E82-CB7BA8486500}" dt="2023-12-18T02:34:22.460" v="55" actId="2696"/>
          <pc:sldLayoutMkLst>
            <pc:docMk/>
            <pc:sldMasterMk cId="2907640062" sldId="2147483863"/>
            <pc:sldLayoutMk cId="285662471" sldId="2147483873"/>
          </pc:sldLayoutMkLst>
        </pc:sldLayoutChg>
        <pc:sldLayoutChg chg="del">
          <pc:chgData name="Msgr. Trevor Murray" userId="d6564771-ca8b-4373-aa26-3cad18547140" providerId="ADAL" clId="{C10DFC37-23AE-1445-9E82-CB7BA8486500}" dt="2023-12-18T02:34:22.461" v="56" actId="2696"/>
          <pc:sldLayoutMkLst>
            <pc:docMk/>
            <pc:sldMasterMk cId="2907640062" sldId="2147483863"/>
            <pc:sldLayoutMk cId="4196500996" sldId="2147483874"/>
          </pc:sldLayoutMkLst>
        </pc:sldLayoutChg>
      </pc:sldMasterChg>
    </pc:docChg>
  </pc:docChgLst>
  <pc:docChgLst>
    <pc:chgData name=" " userId="54bf8dbd-183f-41bb-a457-e270a2ce7e4f" providerId="ADAL" clId="{569980DD-BEDD-7A4C-94F3-24FBE81FE71D}"/>
    <pc:docChg chg="undo custSel addSld delSld modSld sldOrd">
      <pc:chgData name=" " userId="54bf8dbd-183f-41bb-a457-e270a2ce7e4f" providerId="ADAL" clId="{569980DD-BEDD-7A4C-94F3-24FBE81FE71D}" dt="2023-09-22T07:24:21.570" v="80" actId="2696"/>
      <pc:docMkLst>
        <pc:docMk/>
      </pc:docMkLst>
      <pc:sldChg chg="modSp mod">
        <pc:chgData name=" " userId="54bf8dbd-183f-41bb-a457-e270a2ce7e4f" providerId="ADAL" clId="{569980DD-BEDD-7A4C-94F3-24FBE81FE71D}" dt="2023-09-22T07:15:05.865" v="50" actId="20577"/>
        <pc:sldMkLst>
          <pc:docMk/>
          <pc:sldMk cId="2795395184" sldId="261"/>
        </pc:sldMkLst>
      </pc:sldChg>
      <pc:sldChg chg="modSp mod">
        <pc:chgData name=" " userId="54bf8dbd-183f-41bb-a457-e270a2ce7e4f" providerId="ADAL" clId="{569980DD-BEDD-7A4C-94F3-24FBE81FE71D}" dt="2023-09-22T07:05:08.390" v="49" actId="6549"/>
        <pc:sldMkLst>
          <pc:docMk/>
          <pc:sldMk cId="0" sldId="8972"/>
        </pc:sldMkLst>
      </pc:sldChg>
      <pc:sldChg chg="modSp mod">
        <pc:chgData name=" " userId="54bf8dbd-183f-41bb-a457-e270a2ce7e4f" providerId="ADAL" clId="{569980DD-BEDD-7A4C-94F3-24FBE81FE71D}" dt="2023-09-22T07:15:53.839" v="70" actId="20577"/>
        <pc:sldMkLst>
          <pc:docMk/>
          <pc:sldMk cId="1304401643" sldId="11008"/>
        </pc:sldMkLst>
      </pc:sldChg>
      <pc:sldChg chg="modSp del mod">
        <pc:chgData name=" " userId="54bf8dbd-183f-41bb-a457-e270a2ce7e4f" providerId="ADAL" clId="{569980DD-BEDD-7A4C-94F3-24FBE81FE71D}" dt="2023-09-22T07:24:21.570" v="80" actId="2696"/>
        <pc:sldMkLst>
          <pc:docMk/>
          <pc:sldMk cId="3064404975" sldId="11009"/>
        </pc:sldMkLst>
      </pc:sldChg>
      <pc:sldChg chg="modSp mod">
        <pc:chgData name=" " userId="54bf8dbd-183f-41bb-a457-e270a2ce7e4f" providerId="ADAL" clId="{569980DD-BEDD-7A4C-94F3-24FBE81FE71D}" dt="2023-09-22T06:59:34.471" v="47" actId="6549"/>
        <pc:sldMkLst>
          <pc:docMk/>
          <pc:sldMk cId="3224188779" sldId="11012"/>
        </pc:sldMkLst>
      </pc:sldChg>
      <pc:sldChg chg="modSp add mod">
        <pc:chgData name=" " userId="54bf8dbd-183f-41bb-a457-e270a2ce7e4f" providerId="ADAL" clId="{569980DD-BEDD-7A4C-94F3-24FBE81FE71D}" dt="2023-09-22T06:57:57.745" v="45" actId="20577"/>
        <pc:sldMkLst>
          <pc:docMk/>
          <pc:sldMk cId="4067673212" sldId="11014"/>
        </pc:sldMkLst>
      </pc:sldChg>
      <pc:sldChg chg="add">
        <pc:chgData name=" " userId="54bf8dbd-183f-41bb-a457-e270a2ce7e4f" providerId="ADAL" clId="{569980DD-BEDD-7A4C-94F3-24FBE81FE71D}" dt="2023-09-22T06:57:41.607" v="0"/>
        <pc:sldMkLst>
          <pc:docMk/>
          <pc:sldMk cId="465887175" sldId="11015"/>
        </pc:sldMkLst>
      </pc:sldChg>
      <pc:sldChg chg="add">
        <pc:chgData name=" " userId="54bf8dbd-183f-41bb-a457-e270a2ce7e4f" providerId="ADAL" clId="{569980DD-BEDD-7A4C-94F3-24FBE81FE71D}" dt="2023-09-22T06:57:41.607" v="0"/>
        <pc:sldMkLst>
          <pc:docMk/>
          <pc:sldMk cId="2456776304" sldId="11016"/>
        </pc:sldMkLst>
      </pc:sldChg>
      <pc:sldChg chg="add del">
        <pc:chgData name=" " userId="54bf8dbd-183f-41bb-a457-e270a2ce7e4f" providerId="ADAL" clId="{569980DD-BEDD-7A4C-94F3-24FBE81FE71D}" dt="2023-09-22T07:22:19.439" v="73"/>
        <pc:sldMkLst>
          <pc:docMk/>
          <pc:sldMk cId="1074591618" sldId="11017"/>
        </pc:sldMkLst>
      </pc:sldChg>
      <pc:sldChg chg="add ord">
        <pc:chgData name=" " userId="54bf8dbd-183f-41bb-a457-e270a2ce7e4f" providerId="ADAL" clId="{569980DD-BEDD-7A4C-94F3-24FBE81FE71D}" dt="2023-09-22T07:22:58.027" v="75" actId="20578"/>
        <pc:sldMkLst>
          <pc:docMk/>
          <pc:sldMk cId="3873351094" sldId="11017"/>
        </pc:sldMkLst>
      </pc:sldChg>
      <pc:sldChg chg="add del">
        <pc:chgData name=" " userId="54bf8dbd-183f-41bb-a457-e270a2ce7e4f" providerId="ADAL" clId="{569980DD-BEDD-7A4C-94F3-24FBE81FE71D}" dt="2023-09-22T07:22:19.439" v="73"/>
        <pc:sldMkLst>
          <pc:docMk/>
          <pc:sldMk cId="1748242419" sldId="11018"/>
        </pc:sldMkLst>
      </pc:sldChg>
      <pc:sldChg chg="add ord">
        <pc:chgData name=" " userId="54bf8dbd-183f-41bb-a457-e270a2ce7e4f" providerId="ADAL" clId="{569980DD-BEDD-7A4C-94F3-24FBE81FE71D}" dt="2023-09-22T07:24:05.254" v="79" actId="20578"/>
        <pc:sldMkLst>
          <pc:docMk/>
          <pc:sldMk cId="3102550716" sldId="11018"/>
        </pc:sldMkLst>
      </pc:sldChg>
      <pc:sldChg chg="add del">
        <pc:chgData name=" " userId="54bf8dbd-183f-41bb-a457-e270a2ce7e4f" providerId="ADAL" clId="{569980DD-BEDD-7A4C-94F3-24FBE81FE71D}" dt="2023-09-22T07:23:30.642" v="77" actId="2890"/>
        <pc:sldMkLst>
          <pc:docMk/>
          <pc:sldMk cId="3728146882" sldId="11018"/>
        </pc:sldMkLst>
      </pc:sldChg>
      <pc:sldChg chg="add del">
        <pc:chgData name=" " userId="54bf8dbd-183f-41bb-a457-e270a2ce7e4f" providerId="ADAL" clId="{569980DD-BEDD-7A4C-94F3-24FBE81FE71D}" dt="2023-09-22T07:22:19.439" v="73"/>
        <pc:sldMkLst>
          <pc:docMk/>
          <pc:sldMk cId="3120693525" sldId="11019"/>
        </pc:sldMkLst>
      </pc:sldChg>
    </pc:docChg>
  </pc:docChgLst>
  <pc:docChgLst>
    <pc:chgData name="dataprojector" userId="54bf8dbd-183f-41bb-a457-e270a2ce7e4f" providerId="ADAL" clId="{F220E339-677F-C04D-8F6D-BFF9553CB6D4}"/>
    <pc:docChg chg="custSel addSld delSld modSld delMainMaster">
      <pc:chgData name="dataprojector" userId="54bf8dbd-183f-41bb-a457-e270a2ce7e4f" providerId="ADAL" clId="{F220E339-677F-C04D-8F6D-BFF9553CB6D4}" dt="2024-12-09T22:17:47.986" v="357" actId="20577"/>
      <pc:docMkLst>
        <pc:docMk/>
      </pc:docMkLst>
      <pc:sldChg chg="del">
        <pc:chgData name="dataprojector" userId="54bf8dbd-183f-41bb-a457-e270a2ce7e4f" providerId="ADAL" clId="{F220E339-677F-C04D-8F6D-BFF9553CB6D4}" dt="2024-12-09T22:12:56.087" v="226" actId="2696"/>
        <pc:sldMkLst>
          <pc:docMk/>
          <pc:sldMk cId="0" sldId="257"/>
        </pc:sldMkLst>
      </pc:sldChg>
      <pc:sldChg chg="del">
        <pc:chgData name="dataprojector" userId="54bf8dbd-183f-41bb-a457-e270a2ce7e4f" providerId="ADAL" clId="{F220E339-677F-C04D-8F6D-BFF9553CB6D4}" dt="2024-12-09T22:14:15.364" v="233" actId="2696"/>
        <pc:sldMkLst>
          <pc:docMk/>
          <pc:sldMk cId="377138689" sldId="262"/>
        </pc:sldMkLst>
      </pc:sldChg>
      <pc:sldChg chg="del">
        <pc:chgData name="dataprojector" userId="54bf8dbd-183f-41bb-a457-e270a2ce7e4f" providerId="ADAL" clId="{F220E339-677F-C04D-8F6D-BFF9553CB6D4}" dt="2024-12-09T21:55:22.750" v="87" actId="2696"/>
        <pc:sldMkLst>
          <pc:docMk/>
          <pc:sldMk cId="777122535" sldId="263"/>
        </pc:sldMkLst>
      </pc:sldChg>
      <pc:sldChg chg="add modTransition">
        <pc:chgData name="dataprojector" userId="54bf8dbd-183f-41bb-a457-e270a2ce7e4f" providerId="ADAL" clId="{F220E339-677F-C04D-8F6D-BFF9553CB6D4}" dt="2024-12-09T22:13:43.126" v="231"/>
        <pc:sldMkLst>
          <pc:docMk/>
          <pc:sldMk cId="1277413003" sldId="263"/>
        </pc:sldMkLst>
      </pc:sldChg>
      <pc:sldChg chg="del">
        <pc:chgData name="dataprojector" userId="54bf8dbd-183f-41bb-a457-e270a2ce7e4f" providerId="ADAL" clId="{F220E339-677F-C04D-8F6D-BFF9553CB6D4}" dt="2024-12-09T22:14:16.471" v="235" actId="2696"/>
        <pc:sldMkLst>
          <pc:docMk/>
          <pc:sldMk cId="3954460201" sldId="264"/>
        </pc:sldMkLst>
      </pc:sldChg>
      <pc:sldChg chg="del">
        <pc:chgData name="dataprojector" userId="54bf8dbd-183f-41bb-a457-e270a2ce7e4f" providerId="ADAL" clId="{F220E339-677F-C04D-8F6D-BFF9553CB6D4}" dt="2024-12-09T22:14:17.320" v="236" actId="2696"/>
        <pc:sldMkLst>
          <pc:docMk/>
          <pc:sldMk cId="3801871679" sldId="265"/>
        </pc:sldMkLst>
      </pc:sldChg>
      <pc:sldChg chg="del">
        <pc:chgData name="dataprojector" userId="54bf8dbd-183f-41bb-a457-e270a2ce7e4f" providerId="ADAL" clId="{F220E339-677F-C04D-8F6D-BFF9553CB6D4}" dt="2024-12-09T22:14:18.343" v="237" actId="2696"/>
        <pc:sldMkLst>
          <pc:docMk/>
          <pc:sldMk cId="4058980476" sldId="266"/>
        </pc:sldMkLst>
      </pc:sldChg>
      <pc:sldChg chg="add">
        <pc:chgData name="dataprojector" userId="54bf8dbd-183f-41bb-a457-e270a2ce7e4f" providerId="ADAL" clId="{F220E339-677F-C04D-8F6D-BFF9553CB6D4}" dt="2024-12-09T22:10:29.607" v="208"/>
        <pc:sldMkLst>
          <pc:docMk/>
          <pc:sldMk cId="0" sldId="274"/>
        </pc:sldMkLst>
      </pc:sldChg>
      <pc:sldChg chg="add">
        <pc:chgData name="dataprojector" userId="54bf8dbd-183f-41bb-a457-e270a2ce7e4f" providerId="ADAL" clId="{F220E339-677F-C04D-8F6D-BFF9553CB6D4}" dt="2024-12-09T22:10:29.607" v="208"/>
        <pc:sldMkLst>
          <pc:docMk/>
          <pc:sldMk cId="0" sldId="278"/>
        </pc:sldMkLst>
      </pc:sldChg>
      <pc:sldChg chg="add">
        <pc:chgData name="dataprojector" userId="54bf8dbd-183f-41bb-a457-e270a2ce7e4f" providerId="ADAL" clId="{F220E339-677F-C04D-8F6D-BFF9553CB6D4}" dt="2024-12-09T22:11:44.013" v="217"/>
        <pc:sldMkLst>
          <pc:docMk/>
          <pc:sldMk cId="0" sldId="326"/>
        </pc:sldMkLst>
      </pc:sldChg>
      <pc:sldChg chg="add">
        <pc:chgData name="dataprojector" userId="54bf8dbd-183f-41bb-a457-e270a2ce7e4f" providerId="ADAL" clId="{F220E339-677F-C04D-8F6D-BFF9553CB6D4}" dt="2024-12-09T22:10:59.515" v="215"/>
        <pc:sldMkLst>
          <pc:docMk/>
          <pc:sldMk cId="2479880061" sldId="328"/>
        </pc:sldMkLst>
      </pc:sldChg>
      <pc:sldChg chg="del">
        <pc:chgData name="dataprojector" userId="54bf8dbd-183f-41bb-a457-e270a2ce7e4f" providerId="ADAL" clId="{F220E339-677F-C04D-8F6D-BFF9553CB6D4}" dt="2024-12-09T22:10:33.266" v="210" actId="2696"/>
        <pc:sldMkLst>
          <pc:docMk/>
          <pc:sldMk cId="1384775025" sldId="438"/>
        </pc:sldMkLst>
      </pc:sldChg>
      <pc:sldChg chg="del">
        <pc:chgData name="dataprojector" userId="54bf8dbd-183f-41bb-a457-e270a2ce7e4f" providerId="ADAL" clId="{F220E339-677F-C04D-8F6D-BFF9553CB6D4}" dt="2024-12-09T22:10:34.459" v="212" actId="2696"/>
        <pc:sldMkLst>
          <pc:docMk/>
          <pc:sldMk cId="2180751489" sldId="439"/>
        </pc:sldMkLst>
      </pc:sldChg>
      <pc:sldChg chg="del">
        <pc:chgData name="dataprojector" userId="54bf8dbd-183f-41bb-a457-e270a2ce7e4f" providerId="ADAL" clId="{F220E339-677F-C04D-8F6D-BFF9553CB6D4}" dt="2024-12-09T22:10:35.787" v="214" actId="2696"/>
        <pc:sldMkLst>
          <pc:docMk/>
          <pc:sldMk cId="135643946" sldId="441"/>
        </pc:sldMkLst>
      </pc:sldChg>
      <pc:sldChg chg="del">
        <pc:chgData name="dataprojector" userId="54bf8dbd-183f-41bb-a457-e270a2ce7e4f" providerId="ADAL" clId="{F220E339-677F-C04D-8F6D-BFF9553CB6D4}" dt="2024-12-09T22:10:33.846" v="211" actId="2696"/>
        <pc:sldMkLst>
          <pc:docMk/>
          <pc:sldMk cId="2379254025" sldId="443"/>
        </pc:sldMkLst>
      </pc:sldChg>
      <pc:sldChg chg="del">
        <pc:chgData name="dataprojector" userId="54bf8dbd-183f-41bb-a457-e270a2ce7e4f" providerId="ADAL" clId="{F220E339-677F-C04D-8F6D-BFF9553CB6D4}" dt="2024-12-09T22:10:35.062" v="213" actId="2696"/>
        <pc:sldMkLst>
          <pc:docMk/>
          <pc:sldMk cId="2600770917" sldId="444"/>
        </pc:sldMkLst>
      </pc:sldChg>
      <pc:sldChg chg="del">
        <pc:chgData name="dataprojector" userId="54bf8dbd-183f-41bb-a457-e270a2ce7e4f" providerId="ADAL" clId="{F220E339-677F-C04D-8F6D-BFF9553CB6D4}" dt="2024-12-09T21:55:33.607" v="93" actId="2696"/>
        <pc:sldMkLst>
          <pc:docMk/>
          <pc:sldMk cId="0" sldId="7104"/>
        </pc:sldMkLst>
      </pc:sldChg>
      <pc:sldChg chg="del">
        <pc:chgData name="dataprojector" userId="54bf8dbd-183f-41bb-a457-e270a2ce7e4f" providerId="ADAL" clId="{F220E339-677F-C04D-8F6D-BFF9553CB6D4}" dt="2024-12-09T21:55:34.330" v="94" actId="2696"/>
        <pc:sldMkLst>
          <pc:docMk/>
          <pc:sldMk cId="2651707827" sldId="7105"/>
        </pc:sldMkLst>
      </pc:sldChg>
      <pc:sldChg chg="del">
        <pc:chgData name="dataprojector" userId="54bf8dbd-183f-41bb-a457-e270a2ce7e4f" providerId="ADAL" clId="{F220E339-677F-C04D-8F6D-BFF9553CB6D4}" dt="2024-12-09T22:12:13.383" v="222" actId="2696"/>
        <pc:sldMkLst>
          <pc:docMk/>
          <pc:sldMk cId="0" sldId="7923"/>
        </pc:sldMkLst>
      </pc:sldChg>
      <pc:sldChg chg="del">
        <pc:chgData name="dataprojector" userId="54bf8dbd-183f-41bb-a457-e270a2ce7e4f" providerId="ADAL" clId="{F220E339-677F-C04D-8F6D-BFF9553CB6D4}" dt="2024-12-09T22:12:27.904" v="224" actId="2696"/>
        <pc:sldMkLst>
          <pc:docMk/>
          <pc:sldMk cId="0" sldId="7924"/>
        </pc:sldMkLst>
      </pc:sldChg>
      <pc:sldChg chg="del">
        <pc:chgData name="dataprojector" userId="54bf8dbd-183f-41bb-a457-e270a2ce7e4f" providerId="ADAL" clId="{F220E339-677F-C04D-8F6D-BFF9553CB6D4}" dt="2024-12-09T22:11:47.391" v="218" actId="2696"/>
        <pc:sldMkLst>
          <pc:docMk/>
          <pc:sldMk cId="542070571" sldId="8971"/>
        </pc:sldMkLst>
      </pc:sldChg>
      <pc:sldChg chg="del">
        <pc:chgData name="dataprojector" userId="54bf8dbd-183f-41bb-a457-e270a2ce7e4f" providerId="ADAL" clId="{F220E339-677F-C04D-8F6D-BFF9553CB6D4}" dt="2024-12-09T22:12:00.241" v="220" actId="2696"/>
        <pc:sldMkLst>
          <pc:docMk/>
          <pc:sldMk cId="0" sldId="8972"/>
        </pc:sldMkLst>
      </pc:sldChg>
      <pc:sldChg chg="del">
        <pc:chgData name="dataprojector" userId="54bf8dbd-183f-41bb-a457-e270a2ce7e4f" providerId="ADAL" clId="{F220E339-677F-C04D-8F6D-BFF9553CB6D4}" dt="2024-12-09T21:55:34.999" v="95" actId="2696"/>
        <pc:sldMkLst>
          <pc:docMk/>
          <pc:sldMk cId="2565723254" sldId="9334"/>
        </pc:sldMkLst>
      </pc:sldChg>
      <pc:sldChg chg="del">
        <pc:chgData name="dataprojector" userId="54bf8dbd-183f-41bb-a457-e270a2ce7e4f" providerId="ADAL" clId="{F220E339-677F-C04D-8F6D-BFF9553CB6D4}" dt="2024-12-09T22:10:32.672" v="209" actId="2696"/>
        <pc:sldMkLst>
          <pc:docMk/>
          <pc:sldMk cId="4205835538" sldId="9570"/>
        </pc:sldMkLst>
      </pc:sldChg>
      <pc:sldChg chg="del">
        <pc:chgData name="dataprojector" userId="54bf8dbd-183f-41bb-a457-e270a2ce7e4f" providerId="ADAL" clId="{F220E339-677F-C04D-8F6D-BFF9553CB6D4}" dt="2024-12-09T22:11:01.844" v="216" actId="2696"/>
        <pc:sldMkLst>
          <pc:docMk/>
          <pc:sldMk cId="0" sldId="9972"/>
        </pc:sldMkLst>
      </pc:sldChg>
      <pc:sldChg chg="add">
        <pc:chgData name="dataprojector" userId="54bf8dbd-183f-41bb-a457-e270a2ce7e4f" providerId="ADAL" clId="{F220E339-677F-C04D-8F6D-BFF9553CB6D4}" dt="2024-12-09T22:12:10.905" v="221"/>
        <pc:sldMkLst>
          <pc:docMk/>
          <pc:sldMk cId="0" sldId="11095"/>
        </pc:sldMkLst>
      </pc:sldChg>
      <pc:sldChg chg="add">
        <pc:chgData name="dataprojector" userId="54bf8dbd-183f-41bb-a457-e270a2ce7e4f" providerId="ADAL" clId="{F220E339-677F-C04D-8F6D-BFF9553CB6D4}" dt="2024-12-09T22:12:24.433" v="223"/>
        <pc:sldMkLst>
          <pc:docMk/>
          <pc:sldMk cId="0" sldId="11096"/>
        </pc:sldMkLst>
      </pc:sldChg>
      <pc:sldChg chg="modSp mod">
        <pc:chgData name="dataprojector" userId="54bf8dbd-183f-41bb-a457-e270a2ce7e4f" providerId="ADAL" clId="{F220E339-677F-C04D-8F6D-BFF9553CB6D4}" dt="2024-12-09T22:16:36.805" v="265" actId="20577"/>
        <pc:sldMkLst>
          <pc:docMk/>
          <pc:sldMk cId="1090895104" sldId="11414"/>
        </pc:sldMkLst>
        <pc:spChg chg="mod">
          <ac:chgData name="dataprojector" userId="54bf8dbd-183f-41bb-a457-e270a2ce7e4f" providerId="ADAL" clId="{F220E339-677F-C04D-8F6D-BFF9553CB6D4}" dt="2024-12-09T22:16:36.805" v="265" actId="20577"/>
          <ac:spMkLst>
            <pc:docMk/>
            <pc:sldMk cId="1090895104" sldId="11414"/>
            <ac:spMk id="4" creationId="{B50964A0-C117-88FA-BDBC-62EB2EC16239}"/>
          </ac:spMkLst>
        </pc:spChg>
      </pc:sldChg>
      <pc:sldChg chg="modSp mod">
        <pc:chgData name="dataprojector" userId="54bf8dbd-183f-41bb-a457-e270a2ce7e4f" providerId="ADAL" clId="{F220E339-677F-C04D-8F6D-BFF9553CB6D4}" dt="2024-12-09T22:17:47.986" v="357" actId="20577"/>
        <pc:sldMkLst>
          <pc:docMk/>
          <pc:sldMk cId="0" sldId="11422"/>
        </pc:sldMkLst>
        <pc:spChg chg="mod">
          <ac:chgData name="dataprojector" userId="54bf8dbd-183f-41bb-a457-e270a2ce7e4f" providerId="ADAL" clId="{F220E339-677F-C04D-8F6D-BFF9553CB6D4}" dt="2024-12-09T22:17:47.986" v="357" actId="20577"/>
          <ac:spMkLst>
            <pc:docMk/>
            <pc:sldMk cId="0" sldId="11422"/>
            <ac:spMk id="343" creationId="{00000000-0000-0000-0000-000000000000}"/>
          </ac:spMkLst>
        </pc:spChg>
      </pc:sldChg>
      <pc:sldChg chg="modSp mod">
        <pc:chgData name="dataprojector" userId="54bf8dbd-183f-41bb-a457-e270a2ce7e4f" providerId="ADAL" clId="{F220E339-677F-C04D-8F6D-BFF9553CB6D4}" dt="2024-12-09T22:17:04.013" v="330" actId="20577"/>
        <pc:sldMkLst>
          <pc:docMk/>
          <pc:sldMk cId="557818651" sldId="11472"/>
        </pc:sldMkLst>
        <pc:spChg chg="mod">
          <ac:chgData name="dataprojector" userId="54bf8dbd-183f-41bb-a457-e270a2ce7e4f" providerId="ADAL" clId="{F220E339-677F-C04D-8F6D-BFF9553CB6D4}" dt="2024-12-09T22:17:04.013" v="330" actId="20577"/>
          <ac:spMkLst>
            <pc:docMk/>
            <pc:sldMk cId="557818651" sldId="11472"/>
            <ac:spMk id="2" creationId="{68399B6F-9BAA-6ACE-858C-ACB82F59BDF5}"/>
          </ac:spMkLst>
        </pc:spChg>
      </pc:sldChg>
      <pc:sldChg chg="del">
        <pc:chgData name="dataprojector" userId="54bf8dbd-183f-41bb-a457-e270a2ce7e4f" providerId="ADAL" clId="{F220E339-677F-C04D-8F6D-BFF9553CB6D4}" dt="2024-12-09T21:47:38.344" v="10" actId="2696"/>
        <pc:sldMkLst>
          <pc:docMk/>
          <pc:sldMk cId="2128977645" sldId="11933"/>
        </pc:sldMkLst>
      </pc:sldChg>
      <pc:sldChg chg="del">
        <pc:chgData name="dataprojector" userId="54bf8dbd-183f-41bb-a457-e270a2ce7e4f" providerId="ADAL" clId="{F220E339-677F-C04D-8F6D-BFF9553CB6D4}" dt="2024-12-09T21:47:41.849" v="13" actId="2696"/>
        <pc:sldMkLst>
          <pc:docMk/>
          <pc:sldMk cId="2092281959" sldId="11934"/>
        </pc:sldMkLst>
      </pc:sldChg>
      <pc:sldChg chg="del">
        <pc:chgData name="dataprojector" userId="54bf8dbd-183f-41bb-a457-e270a2ce7e4f" providerId="ADAL" clId="{F220E339-677F-C04D-8F6D-BFF9553CB6D4}" dt="2024-12-09T21:47:56.926" v="19" actId="2696"/>
        <pc:sldMkLst>
          <pc:docMk/>
          <pc:sldMk cId="1100958085" sldId="11935"/>
        </pc:sldMkLst>
      </pc:sldChg>
      <pc:sldChg chg="del">
        <pc:chgData name="dataprojector" userId="54bf8dbd-183f-41bb-a457-e270a2ce7e4f" providerId="ADAL" clId="{F220E339-677F-C04D-8F6D-BFF9553CB6D4}" dt="2024-12-09T21:48:01.929" v="22" actId="2696"/>
        <pc:sldMkLst>
          <pc:docMk/>
          <pc:sldMk cId="627542052" sldId="11936"/>
        </pc:sldMkLst>
      </pc:sldChg>
      <pc:sldChg chg="del">
        <pc:chgData name="dataprojector" userId="54bf8dbd-183f-41bb-a457-e270a2ce7e4f" providerId="ADAL" clId="{F220E339-677F-C04D-8F6D-BFF9553CB6D4}" dt="2024-12-09T21:48:08.109" v="25" actId="2696"/>
        <pc:sldMkLst>
          <pc:docMk/>
          <pc:sldMk cId="2608494678" sldId="11937"/>
        </pc:sldMkLst>
      </pc:sldChg>
      <pc:sldChg chg="del">
        <pc:chgData name="dataprojector" userId="54bf8dbd-183f-41bb-a457-e270a2ce7e4f" providerId="ADAL" clId="{F220E339-677F-C04D-8F6D-BFF9553CB6D4}" dt="2024-12-09T21:48:18.969" v="31" actId="2696"/>
        <pc:sldMkLst>
          <pc:docMk/>
          <pc:sldMk cId="2088964416" sldId="11938"/>
        </pc:sldMkLst>
      </pc:sldChg>
      <pc:sldChg chg="del">
        <pc:chgData name="dataprojector" userId="54bf8dbd-183f-41bb-a457-e270a2ce7e4f" providerId="ADAL" clId="{F220E339-677F-C04D-8F6D-BFF9553CB6D4}" dt="2024-12-09T21:48:24.526" v="34" actId="2696"/>
        <pc:sldMkLst>
          <pc:docMk/>
          <pc:sldMk cId="232233994" sldId="11939"/>
        </pc:sldMkLst>
      </pc:sldChg>
      <pc:sldChg chg="del">
        <pc:chgData name="dataprojector" userId="54bf8dbd-183f-41bb-a457-e270a2ce7e4f" providerId="ADAL" clId="{F220E339-677F-C04D-8F6D-BFF9553CB6D4}" dt="2024-12-09T21:48:31.591" v="37" actId="2696"/>
        <pc:sldMkLst>
          <pc:docMk/>
          <pc:sldMk cId="149972386" sldId="11940"/>
        </pc:sldMkLst>
      </pc:sldChg>
      <pc:sldChg chg="del">
        <pc:chgData name="dataprojector" userId="54bf8dbd-183f-41bb-a457-e270a2ce7e4f" providerId="ADAL" clId="{F220E339-677F-C04D-8F6D-BFF9553CB6D4}" dt="2024-12-09T21:48:42.279" v="43" actId="2696"/>
        <pc:sldMkLst>
          <pc:docMk/>
          <pc:sldMk cId="524381360" sldId="11941"/>
        </pc:sldMkLst>
      </pc:sldChg>
      <pc:sldChg chg="del">
        <pc:chgData name="dataprojector" userId="54bf8dbd-183f-41bb-a457-e270a2ce7e4f" providerId="ADAL" clId="{F220E339-677F-C04D-8F6D-BFF9553CB6D4}" dt="2024-12-09T21:48:47.046" v="46" actId="2696"/>
        <pc:sldMkLst>
          <pc:docMk/>
          <pc:sldMk cId="37066445" sldId="11942"/>
        </pc:sldMkLst>
      </pc:sldChg>
      <pc:sldChg chg="del">
        <pc:chgData name="dataprojector" userId="54bf8dbd-183f-41bb-a457-e270a2ce7e4f" providerId="ADAL" clId="{F220E339-677F-C04D-8F6D-BFF9553CB6D4}" dt="2024-12-09T21:48:50.695" v="49" actId="2696"/>
        <pc:sldMkLst>
          <pc:docMk/>
          <pc:sldMk cId="455960025" sldId="11943"/>
        </pc:sldMkLst>
      </pc:sldChg>
      <pc:sldChg chg="del">
        <pc:chgData name="dataprojector" userId="54bf8dbd-183f-41bb-a457-e270a2ce7e4f" providerId="ADAL" clId="{F220E339-677F-C04D-8F6D-BFF9553CB6D4}" dt="2024-12-09T21:48:56.392" v="52" actId="2696"/>
        <pc:sldMkLst>
          <pc:docMk/>
          <pc:sldMk cId="3578030518" sldId="11944"/>
        </pc:sldMkLst>
      </pc:sldChg>
      <pc:sldChg chg="del">
        <pc:chgData name="dataprojector" userId="54bf8dbd-183f-41bb-a457-e270a2ce7e4f" providerId="ADAL" clId="{F220E339-677F-C04D-8F6D-BFF9553CB6D4}" dt="2024-12-09T21:48:59.912" v="55" actId="2696"/>
        <pc:sldMkLst>
          <pc:docMk/>
          <pc:sldMk cId="2575134809" sldId="11945"/>
        </pc:sldMkLst>
      </pc:sldChg>
      <pc:sldChg chg="del">
        <pc:chgData name="dataprojector" userId="54bf8dbd-183f-41bb-a457-e270a2ce7e4f" providerId="ADAL" clId="{F220E339-677F-C04D-8F6D-BFF9553CB6D4}" dt="2024-12-09T21:49:04.910" v="58" actId="2696"/>
        <pc:sldMkLst>
          <pc:docMk/>
          <pc:sldMk cId="570636297" sldId="11946"/>
        </pc:sldMkLst>
      </pc:sldChg>
      <pc:sldChg chg="del">
        <pc:chgData name="dataprojector" userId="54bf8dbd-183f-41bb-a457-e270a2ce7e4f" providerId="ADAL" clId="{F220E339-677F-C04D-8F6D-BFF9553CB6D4}" dt="2024-12-09T21:49:08.944" v="61" actId="2696"/>
        <pc:sldMkLst>
          <pc:docMk/>
          <pc:sldMk cId="2046911705" sldId="11947"/>
        </pc:sldMkLst>
      </pc:sldChg>
      <pc:sldChg chg="del">
        <pc:chgData name="dataprojector" userId="54bf8dbd-183f-41bb-a457-e270a2ce7e4f" providerId="ADAL" clId="{F220E339-677F-C04D-8F6D-BFF9553CB6D4}" dt="2024-12-09T21:49:14.372" v="64" actId="2696"/>
        <pc:sldMkLst>
          <pc:docMk/>
          <pc:sldMk cId="2094478651" sldId="11948"/>
        </pc:sldMkLst>
      </pc:sldChg>
      <pc:sldChg chg="del">
        <pc:chgData name="dataprojector" userId="54bf8dbd-183f-41bb-a457-e270a2ce7e4f" providerId="ADAL" clId="{F220E339-677F-C04D-8F6D-BFF9553CB6D4}" dt="2024-12-09T21:49:31.754" v="73" actId="2696"/>
        <pc:sldMkLst>
          <pc:docMk/>
          <pc:sldMk cId="523605379" sldId="11949"/>
        </pc:sldMkLst>
      </pc:sldChg>
      <pc:sldChg chg="del">
        <pc:chgData name="dataprojector" userId="54bf8dbd-183f-41bb-a457-e270a2ce7e4f" providerId="ADAL" clId="{F220E339-677F-C04D-8F6D-BFF9553CB6D4}" dt="2024-12-09T21:49:36.930" v="76" actId="2696"/>
        <pc:sldMkLst>
          <pc:docMk/>
          <pc:sldMk cId="376158852" sldId="11950"/>
        </pc:sldMkLst>
      </pc:sldChg>
      <pc:sldChg chg="del">
        <pc:chgData name="dataprojector" userId="54bf8dbd-183f-41bb-a457-e270a2ce7e4f" providerId="ADAL" clId="{F220E339-677F-C04D-8F6D-BFF9553CB6D4}" dt="2024-12-09T21:47:34.683" v="7" actId="2696"/>
        <pc:sldMkLst>
          <pc:docMk/>
          <pc:sldMk cId="1733779028" sldId="11954"/>
        </pc:sldMkLst>
      </pc:sldChg>
      <pc:sldChg chg="del">
        <pc:chgData name="dataprojector" userId="54bf8dbd-183f-41bb-a457-e270a2ce7e4f" providerId="ADAL" clId="{F220E339-677F-C04D-8F6D-BFF9553CB6D4}" dt="2024-12-09T21:49:26.620" v="70" actId="2696"/>
        <pc:sldMkLst>
          <pc:docMk/>
          <pc:sldMk cId="3355853472" sldId="11955"/>
        </pc:sldMkLst>
      </pc:sldChg>
      <pc:sldChg chg="del">
        <pc:chgData name="dataprojector" userId="54bf8dbd-183f-41bb-a457-e270a2ce7e4f" providerId="ADAL" clId="{F220E339-677F-C04D-8F6D-BFF9553CB6D4}" dt="2024-12-09T21:49:19.511" v="67" actId="2696"/>
        <pc:sldMkLst>
          <pc:docMk/>
          <pc:sldMk cId="2183225853" sldId="11956"/>
        </pc:sldMkLst>
      </pc:sldChg>
      <pc:sldChg chg="del">
        <pc:chgData name="dataprojector" userId="54bf8dbd-183f-41bb-a457-e270a2ce7e4f" providerId="ADAL" clId="{F220E339-677F-C04D-8F6D-BFF9553CB6D4}" dt="2024-12-09T22:14:15.916" v="234" actId="2696"/>
        <pc:sldMkLst>
          <pc:docMk/>
          <pc:sldMk cId="1451125245" sldId="11957"/>
        </pc:sldMkLst>
      </pc:sldChg>
      <pc:sldChg chg="del">
        <pc:chgData name="dataprojector" userId="54bf8dbd-183f-41bb-a457-e270a2ce7e4f" providerId="ADAL" clId="{F220E339-677F-C04D-8F6D-BFF9553CB6D4}" dt="2024-12-09T21:48:37.390" v="40" actId="2696"/>
        <pc:sldMkLst>
          <pc:docMk/>
          <pc:sldMk cId="2464453071" sldId="11958"/>
        </pc:sldMkLst>
      </pc:sldChg>
      <pc:sldChg chg="del">
        <pc:chgData name="dataprojector" userId="54bf8dbd-183f-41bb-a457-e270a2ce7e4f" providerId="ADAL" clId="{F220E339-677F-C04D-8F6D-BFF9553CB6D4}" dt="2024-12-09T22:12:55.599" v="225" actId="2696"/>
        <pc:sldMkLst>
          <pc:docMk/>
          <pc:sldMk cId="0" sldId="11959"/>
        </pc:sldMkLst>
      </pc:sldChg>
      <pc:sldChg chg="del">
        <pc:chgData name="dataprojector" userId="54bf8dbd-183f-41bb-a457-e270a2ce7e4f" providerId="ADAL" clId="{F220E339-677F-C04D-8F6D-BFF9553CB6D4}" dt="2024-12-09T22:12:56.596" v="227" actId="2696"/>
        <pc:sldMkLst>
          <pc:docMk/>
          <pc:sldMk cId="413240708" sldId="11960"/>
        </pc:sldMkLst>
      </pc:sldChg>
      <pc:sldChg chg="del">
        <pc:chgData name="dataprojector" userId="54bf8dbd-183f-41bb-a457-e270a2ce7e4f" providerId="ADAL" clId="{F220E339-677F-C04D-8F6D-BFF9553CB6D4}" dt="2024-12-09T22:12:57.164" v="228" actId="2696"/>
        <pc:sldMkLst>
          <pc:docMk/>
          <pc:sldMk cId="228645052" sldId="11961"/>
        </pc:sldMkLst>
      </pc:sldChg>
      <pc:sldChg chg="del">
        <pc:chgData name="dataprojector" userId="54bf8dbd-183f-41bb-a457-e270a2ce7e4f" providerId="ADAL" clId="{F220E339-677F-C04D-8F6D-BFF9553CB6D4}" dt="2024-12-09T22:12:57.828" v="229" actId="2696"/>
        <pc:sldMkLst>
          <pc:docMk/>
          <pc:sldMk cId="2220275004" sldId="11962"/>
        </pc:sldMkLst>
      </pc:sldChg>
      <pc:sldChg chg="del">
        <pc:chgData name="dataprojector" userId="54bf8dbd-183f-41bb-a457-e270a2ce7e4f" providerId="ADAL" clId="{F220E339-677F-C04D-8F6D-BFF9553CB6D4}" dt="2024-12-09T22:12:58.386" v="230" actId="2696"/>
        <pc:sldMkLst>
          <pc:docMk/>
          <pc:sldMk cId="929390562" sldId="11963"/>
        </pc:sldMkLst>
      </pc:sldChg>
      <pc:sldChg chg="del">
        <pc:chgData name="dataprojector" userId="54bf8dbd-183f-41bb-a457-e270a2ce7e4f" providerId="ADAL" clId="{F220E339-677F-C04D-8F6D-BFF9553CB6D4}" dt="2024-12-09T21:53:09.814" v="80" actId="2696"/>
        <pc:sldMkLst>
          <pc:docMk/>
          <pc:sldMk cId="3338553033" sldId="11974"/>
        </pc:sldMkLst>
      </pc:sldChg>
      <pc:sldChg chg="del">
        <pc:chgData name="dataprojector" userId="54bf8dbd-183f-41bb-a457-e270a2ce7e4f" providerId="ADAL" clId="{F220E339-677F-C04D-8F6D-BFF9553CB6D4}" dt="2024-12-09T21:55:38.400" v="96" actId="2696"/>
        <pc:sldMkLst>
          <pc:docMk/>
          <pc:sldMk cId="3555210649" sldId="11979"/>
        </pc:sldMkLst>
      </pc:sldChg>
      <pc:sldChg chg="del">
        <pc:chgData name="dataprojector" userId="54bf8dbd-183f-41bb-a457-e270a2ce7e4f" providerId="ADAL" clId="{F220E339-677F-C04D-8F6D-BFF9553CB6D4}" dt="2024-12-09T21:47:27.163" v="4" actId="2696"/>
        <pc:sldMkLst>
          <pc:docMk/>
          <pc:sldMk cId="2552500425" sldId="11980"/>
        </pc:sldMkLst>
      </pc:sldChg>
      <pc:sldChg chg="del">
        <pc:chgData name="dataprojector" userId="54bf8dbd-183f-41bb-a457-e270a2ce7e4f" providerId="ADAL" clId="{F220E339-677F-C04D-8F6D-BFF9553CB6D4}" dt="2024-12-09T21:47:49.690" v="16" actId="2696"/>
        <pc:sldMkLst>
          <pc:docMk/>
          <pc:sldMk cId="3660723931" sldId="11981"/>
        </pc:sldMkLst>
      </pc:sldChg>
      <pc:sldChg chg="del">
        <pc:chgData name="dataprojector" userId="54bf8dbd-183f-41bb-a457-e270a2ce7e4f" providerId="ADAL" clId="{F220E339-677F-C04D-8F6D-BFF9553CB6D4}" dt="2024-12-09T21:55:27.658" v="89" actId="2696"/>
        <pc:sldMkLst>
          <pc:docMk/>
          <pc:sldMk cId="0" sldId="11983"/>
        </pc:sldMkLst>
      </pc:sldChg>
      <pc:sldChg chg="del">
        <pc:chgData name="dataprojector" userId="54bf8dbd-183f-41bb-a457-e270a2ce7e4f" providerId="ADAL" clId="{F220E339-677F-C04D-8F6D-BFF9553CB6D4}" dt="2024-12-09T21:55:28.184" v="90" actId="2696"/>
        <pc:sldMkLst>
          <pc:docMk/>
          <pc:sldMk cId="1957271229" sldId="11984"/>
        </pc:sldMkLst>
      </pc:sldChg>
      <pc:sldChg chg="del">
        <pc:chgData name="dataprojector" userId="54bf8dbd-183f-41bb-a457-e270a2ce7e4f" providerId="ADAL" clId="{F220E339-677F-C04D-8F6D-BFF9553CB6D4}" dt="2024-12-09T21:55:28.734" v="91" actId="2696"/>
        <pc:sldMkLst>
          <pc:docMk/>
          <pc:sldMk cId="1927864315" sldId="11985"/>
        </pc:sldMkLst>
      </pc:sldChg>
      <pc:sldChg chg="del">
        <pc:chgData name="dataprojector" userId="54bf8dbd-183f-41bb-a457-e270a2ce7e4f" providerId="ADAL" clId="{F220E339-677F-C04D-8F6D-BFF9553CB6D4}" dt="2024-12-09T21:55:29.312" v="92" actId="2696"/>
        <pc:sldMkLst>
          <pc:docMk/>
          <pc:sldMk cId="833997925" sldId="11986"/>
        </pc:sldMkLst>
      </pc:sldChg>
      <pc:sldChg chg="del">
        <pc:chgData name="dataprojector" userId="54bf8dbd-183f-41bb-a457-e270a2ce7e4f" providerId="ADAL" clId="{F220E339-677F-C04D-8F6D-BFF9553CB6D4}" dt="2024-12-09T21:48:09.941" v="26" actId="2696"/>
        <pc:sldMkLst>
          <pc:docMk/>
          <pc:sldMk cId="2201097152" sldId="11987"/>
        </pc:sldMkLst>
      </pc:sldChg>
      <pc:sldChg chg="del">
        <pc:chgData name="dataprojector" userId="54bf8dbd-183f-41bb-a457-e270a2ce7e4f" providerId="ADAL" clId="{F220E339-677F-C04D-8F6D-BFF9553CB6D4}" dt="2024-12-09T21:48:10.718" v="27" actId="2696"/>
        <pc:sldMkLst>
          <pc:docMk/>
          <pc:sldMk cId="1279456266" sldId="11988"/>
        </pc:sldMkLst>
      </pc:sldChg>
      <pc:sldChg chg="del">
        <pc:chgData name="dataprojector" userId="54bf8dbd-183f-41bb-a457-e270a2ce7e4f" providerId="ADAL" clId="{F220E339-677F-C04D-8F6D-BFF9553CB6D4}" dt="2024-12-09T21:48:11.459" v="28" actId="2696"/>
        <pc:sldMkLst>
          <pc:docMk/>
          <pc:sldMk cId="3149458138" sldId="11989"/>
        </pc:sldMkLst>
      </pc:sldChg>
      <pc:sldChg chg="del">
        <pc:chgData name="dataprojector" userId="54bf8dbd-183f-41bb-a457-e270a2ce7e4f" providerId="ADAL" clId="{F220E339-677F-C04D-8F6D-BFF9553CB6D4}" dt="2024-12-09T21:48:12.319" v="29" actId="2696"/>
        <pc:sldMkLst>
          <pc:docMk/>
          <pc:sldMk cId="174122793" sldId="11990"/>
        </pc:sldMkLst>
      </pc:sldChg>
      <pc:sldChg chg="del">
        <pc:chgData name="dataprojector" userId="54bf8dbd-183f-41bb-a457-e270a2ce7e4f" providerId="ADAL" clId="{F220E339-677F-C04D-8F6D-BFF9553CB6D4}" dt="2024-12-09T21:48:13.959" v="30" actId="2696"/>
        <pc:sldMkLst>
          <pc:docMk/>
          <pc:sldMk cId="570773733" sldId="11991"/>
        </pc:sldMkLst>
      </pc:sldChg>
      <pc:sldChg chg="del">
        <pc:chgData name="dataprojector" userId="54bf8dbd-183f-41bb-a457-e270a2ce7e4f" providerId="ADAL" clId="{F220E339-677F-C04D-8F6D-BFF9553CB6D4}" dt="2024-12-09T21:55:21.071" v="84" actId="2696"/>
        <pc:sldMkLst>
          <pc:docMk/>
          <pc:sldMk cId="0" sldId="11993"/>
        </pc:sldMkLst>
      </pc:sldChg>
      <pc:sldChg chg="del">
        <pc:chgData name="dataprojector" userId="54bf8dbd-183f-41bb-a457-e270a2ce7e4f" providerId="ADAL" clId="{F220E339-677F-C04D-8F6D-BFF9553CB6D4}" dt="2024-12-09T21:55:21.631" v="85" actId="2696"/>
        <pc:sldMkLst>
          <pc:docMk/>
          <pc:sldMk cId="2086682221" sldId="11994"/>
        </pc:sldMkLst>
      </pc:sldChg>
      <pc:sldChg chg="del">
        <pc:chgData name="dataprojector" userId="54bf8dbd-183f-41bb-a457-e270a2ce7e4f" providerId="ADAL" clId="{F220E339-677F-C04D-8F6D-BFF9553CB6D4}" dt="2024-12-09T21:55:22.177" v="86" actId="2696"/>
        <pc:sldMkLst>
          <pc:docMk/>
          <pc:sldMk cId="1106021647" sldId="11995"/>
        </pc:sldMkLst>
      </pc:sldChg>
      <pc:sldChg chg="del">
        <pc:chgData name="dataprojector" userId="54bf8dbd-183f-41bb-a457-e270a2ce7e4f" providerId="ADAL" clId="{F220E339-677F-C04D-8F6D-BFF9553CB6D4}" dt="2024-12-09T21:55:23.920" v="88" actId="2696"/>
        <pc:sldMkLst>
          <pc:docMk/>
          <pc:sldMk cId="2603027954" sldId="11996"/>
        </pc:sldMkLst>
      </pc:sldChg>
      <pc:sldChg chg="delSp add setBg delDesignElem">
        <pc:chgData name="dataprojector" userId="54bf8dbd-183f-41bb-a457-e270a2ce7e4f" providerId="ADAL" clId="{F220E339-677F-C04D-8F6D-BFF9553CB6D4}" dt="2024-12-09T21:47:22.917" v="3"/>
        <pc:sldMkLst>
          <pc:docMk/>
          <pc:sldMk cId="3749071152" sldId="11999"/>
        </pc:sldMkLst>
      </pc:sldChg>
      <pc:sldChg chg="delSp add setBg delDesignElem">
        <pc:chgData name="dataprojector" userId="54bf8dbd-183f-41bb-a457-e270a2ce7e4f" providerId="ADAL" clId="{F220E339-677F-C04D-8F6D-BFF9553CB6D4}" dt="2024-12-09T21:47:32.578" v="6"/>
        <pc:sldMkLst>
          <pc:docMk/>
          <pc:sldMk cId="3132261691" sldId="12000"/>
        </pc:sldMkLst>
      </pc:sldChg>
      <pc:sldChg chg="delSp add setBg delDesignElem">
        <pc:chgData name="dataprojector" userId="54bf8dbd-183f-41bb-a457-e270a2ce7e4f" providerId="ADAL" clId="{F220E339-677F-C04D-8F6D-BFF9553CB6D4}" dt="2024-12-09T21:47:36.011" v="9"/>
        <pc:sldMkLst>
          <pc:docMk/>
          <pc:sldMk cId="3194216521" sldId="12001"/>
        </pc:sldMkLst>
      </pc:sldChg>
      <pc:sldChg chg="delSp add setBg delDesignElem">
        <pc:chgData name="dataprojector" userId="54bf8dbd-183f-41bb-a457-e270a2ce7e4f" providerId="ADAL" clId="{F220E339-677F-C04D-8F6D-BFF9553CB6D4}" dt="2024-12-09T21:47:39.668" v="12"/>
        <pc:sldMkLst>
          <pc:docMk/>
          <pc:sldMk cId="2995948511" sldId="12002"/>
        </pc:sldMkLst>
      </pc:sldChg>
      <pc:sldChg chg="delSp add setBg delDesignElem">
        <pc:chgData name="dataprojector" userId="54bf8dbd-183f-41bb-a457-e270a2ce7e4f" providerId="ADAL" clId="{F220E339-677F-C04D-8F6D-BFF9553CB6D4}" dt="2024-12-09T21:47:46.803" v="15"/>
        <pc:sldMkLst>
          <pc:docMk/>
          <pc:sldMk cId="1656505006" sldId="12003"/>
        </pc:sldMkLst>
      </pc:sldChg>
      <pc:sldChg chg="delSp add setBg delDesignElem">
        <pc:chgData name="dataprojector" userId="54bf8dbd-183f-41bb-a457-e270a2ce7e4f" providerId="ADAL" clId="{F220E339-677F-C04D-8F6D-BFF9553CB6D4}" dt="2024-12-09T21:47:54.731" v="18"/>
        <pc:sldMkLst>
          <pc:docMk/>
          <pc:sldMk cId="898045097" sldId="12004"/>
        </pc:sldMkLst>
      </pc:sldChg>
      <pc:sldChg chg="delSp add setBg delDesignElem">
        <pc:chgData name="dataprojector" userId="54bf8dbd-183f-41bb-a457-e270a2ce7e4f" providerId="ADAL" clId="{F220E339-677F-C04D-8F6D-BFF9553CB6D4}" dt="2024-12-09T21:47:59.856" v="21"/>
        <pc:sldMkLst>
          <pc:docMk/>
          <pc:sldMk cId="2489368529" sldId="12005"/>
        </pc:sldMkLst>
      </pc:sldChg>
      <pc:sldChg chg="delSp add setBg delDesignElem">
        <pc:chgData name="dataprojector" userId="54bf8dbd-183f-41bb-a457-e270a2ce7e4f" providerId="ADAL" clId="{F220E339-677F-C04D-8F6D-BFF9553CB6D4}" dt="2024-12-09T21:48:05.730" v="24"/>
        <pc:sldMkLst>
          <pc:docMk/>
          <pc:sldMk cId="533019986" sldId="12006"/>
        </pc:sldMkLst>
      </pc:sldChg>
      <pc:sldChg chg="delSp add setBg delDesignElem">
        <pc:chgData name="dataprojector" userId="54bf8dbd-183f-41bb-a457-e270a2ce7e4f" providerId="ADAL" clId="{F220E339-677F-C04D-8F6D-BFF9553CB6D4}" dt="2024-12-09T21:48:22.431" v="33"/>
        <pc:sldMkLst>
          <pc:docMk/>
          <pc:sldMk cId="1867959178" sldId="12007"/>
        </pc:sldMkLst>
      </pc:sldChg>
      <pc:sldChg chg="delSp add setBg delDesignElem">
        <pc:chgData name="dataprojector" userId="54bf8dbd-183f-41bb-a457-e270a2ce7e4f" providerId="ADAL" clId="{F220E339-677F-C04D-8F6D-BFF9553CB6D4}" dt="2024-12-09T21:48:29.411" v="36"/>
        <pc:sldMkLst>
          <pc:docMk/>
          <pc:sldMk cId="1311952529" sldId="12008"/>
        </pc:sldMkLst>
      </pc:sldChg>
      <pc:sldChg chg="delSp add setBg delDesignElem">
        <pc:chgData name="dataprojector" userId="54bf8dbd-183f-41bb-a457-e270a2ce7e4f" providerId="ADAL" clId="{F220E339-677F-C04D-8F6D-BFF9553CB6D4}" dt="2024-12-09T21:48:35.149" v="39"/>
        <pc:sldMkLst>
          <pc:docMk/>
          <pc:sldMk cId="3995562953" sldId="12009"/>
        </pc:sldMkLst>
      </pc:sldChg>
      <pc:sldChg chg="delSp add setBg delDesignElem">
        <pc:chgData name="dataprojector" userId="54bf8dbd-183f-41bb-a457-e270a2ce7e4f" providerId="ADAL" clId="{F220E339-677F-C04D-8F6D-BFF9553CB6D4}" dt="2024-12-09T21:48:40.088" v="42"/>
        <pc:sldMkLst>
          <pc:docMk/>
          <pc:sldMk cId="2572472029" sldId="12010"/>
        </pc:sldMkLst>
      </pc:sldChg>
      <pc:sldChg chg="delSp add setBg delDesignElem">
        <pc:chgData name="dataprojector" userId="54bf8dbd-183f-41bb-a457-e270a2ce7e4f" providerId="ADAL" clId="{F220E339-677F-C04D-8F6D-BFF9553CB6D4}" dt="2024-12-09T21:48:44.666" v="45"/>
        <pc:sldMkLst>
          <pc:docMk/>
          <pc:sldMk cId="1270822328" sldId="12011"/>
        </pc:sldMkLst>
      </pc:sldChg>
      <pc:sldChg chg="delSp add setBg delDesignElem">
        <pc:chgData name="dataprojector" userId="54bf8dbd-183f-41bb-a457-e270a2ce7e4f" providerId="ADAL" clId="{F220E339-677F-C04D-8F6D-BFF9553CB6D4}" dt="2024-12-09T21:48:48.654" v="48"/>
        <pc:sldMkLst>
          <pc:docMk/>
          <pc:sldMk cId="1514555163" sldId="12012"/>
        </pc:sldMkLst>
      </pc:sldChg>
      <pc:sldChg chg="delSp add setBg delDesignElem">
        <pc:chgData name="dataprojector" userId="54bf8dbd-183f-41bb-a457-e270a2ce7e4f" providerId="ADAL" clId="{F220E339-677F-C04D-8F6D-BFF9553CB6D4}" dt="2024-12-09T21:48:54.129" v="51"/>
        <pc:sldMkLst>
          <pc:docMk/>
          <pc:sldMk cId="4126726913" sldId="12013"/>
        </pc:sldMkLst>
      </pc:sldChg>
      <pc:sldChg chg="delSp add setBg delDesignElem">
        <pc:chgData name="dataprojector" userId="54bf8dbd-183f-41bb-a457-e270a2ce7e4f" providerId="ADAL" clId="{F220E339-677F-C04D-8F6D-BFF9553CB6D4}" dt="2024-12-09T21:48:57.618" v="54"/>
        <pc:sldMkLst>
          <pc:docMk/>
          <pc:sldMk cId="3454935673" sldId="12014"/>
        </pc:sldMkLst>
      </pc:sldChg>
      <pc:sldChg chg="delSp add setBg delDesignElem">
        <pc:chgData name="dataprojector" userId="54bf8dbd-183f-41bb-a457-e270a2ce7e4f" providerId="ADAL" clId="{F220E339-677F-C04D-8F6D-BFF9553CB6D4}" dt="2024-12-09T21:49:02.700" v="57"/>
        <pc:sldMkLst>
          <pc:docMk/>
          <pc:sldMk cId="3360801419" sldId="12015"/>
        </pc:sldMkLst>
      </pc:sldChg>
      <pc:sldChg chg="delSp add setBg delDesignElem">
        <pc:chgData name="dataprojector" userId="54bf8dbd-183f-41bb-a457-e270a2ce7e4f" providerId="ADAL" clId="{F220E339-677F-C04D-8F6D-BFF9553CB6D4}" dt="2024-12-09T21:49:06.585" v="60"/>
        <pc:sldMkLst>
          <pc:docMk/>
          <pc:sldMk cId="2819991628" sldId="12016"/>
        </pc:sldMkLst>
      </pc:sldChg>
      <pc:sldChg chg="delSp add setBg delDesignElem">
        <pc:chgData name="dataprojector" userId="54bf8dbd-183f-41bb-a457-e270a2ce7e4f" providerId="ADAL" clId="{F220E339-677F-C04D-8F6D-BFF9553CB6D4}" dt="2024-12-09T21:49:12.287" v="63"/>
        <pc:sldMkLst>
          <pc:docMk/>
          <pc:sldMk cId="1452628946" sldId="12017"/>
        </pc:sldMkLst>
      </pc:sldChg>
      <pc:sldChg chg="delSp add del setBg delDesignElem">
        <pc:chgData name="dataprojector" userId="54bf8dbd-183f-41bb-a457-e270a2ce7e4f" providerId="ADAL" clId="{F220E339-677F-C04D-8F6D-BFF9553CB6D4}" dt="2024-12-09T22:14:19.745" v="238" actId="2696"/>
        <pc:sldMkLst>
          <pc:docMk/>
          <pc:sldMk cId="791629825" sldId="12018"/>
        </pc:sldMkLst>
      </pc:sldChg>
      <pc:sldChg chg="delSp add setBg delDesignElem">
        <pc:chgData name="dataprojector" userId="54bf8dbd-183f-41bb-a457-e270a2ce7e4f" providerId="ADAL" clId="{F220E339-677F-C04D-8F6D-BFF9553CB6D4}" dt="2024-12-09T21:49:24.487" v="69"/>
        <pc:sldMkLst>
          <pc:docMk/>
          <pc:sldMk cId="3847382820" sldId="12019"/>
        </pc:sldMkLst>
      </pc:sldChg>
      <pc:sldChg chg="delSp add setBg delDesignElem">
        <pc:chgData name="dataprojector" userId="54bf8dbd-183f-41bb-a457-e270a2ce7e4f" providerId="ADAL" clId="{F220E339-677F-C04D-8F6D-BFF9553CB6D4}" dt="2024-12-09T21:49:29.560" v="72"/>
        <pc:sldMkLst>
          <pc:docMk/>
          <pc:sldMk cId="3323540480" sldId="12020"/>
        </pc:sldMkLst>
      </pc:sldChg>
      <pc:sldChg chg="delSp add setBg delDesignElem">
        <pc:chgData name="dataprojector" userId="54bf8dbd-183f-41bb-a457-e270a2ce7e4f" providerId="ADAL" clId="{F220E339-677F-C04D-8F6D-BFF9553CB6D4}" dt="2024-12-09T21:49:34.647" v="75"/>
        <pc:sldMkLst>
          <pc:docMk/>
          <pc:sldMk cId="2288267537" sldId="12021"/>
        </pc:sldMkLst>
      </pc:sldChg>
      <pc:sldChg chg="add">
        <pc:chgData name="dataprojector" userId="54bf8dbd-183f-41bb-a457-e270a2ce7e4f" providerId="ADAL" clId="{F220E339-677F-C04D-8F6D-BFF9553CB6D4}" dt="2024-12-09T21:52:07.754" v="77"/>
        <pc:sldMkLst>
          <pc:docMk/>
          <pc:sldMk cId="0" sldId="12022"/>
        </pc:sldMkLst>
      </pc:sldChg>
      <pc:sldChg chg="add">
        <pc:chgData name="dataprojector" userId="54bf8dbd-183f-41bb-a457-e270a2ce7e4f" providerId="ADAL" clId="{F220E339-677F-C04D-8F6D-BFF9553CB6D4}" dt="2024-12-09T21:52:07.754" v="77"/>
        <pc:sldMkLst>
          <pc:docMk/>
          <pc:sldMk cId="0" sldId="12023"/>
        </pc:sldMkLst>
      </pc:sldChg>
      <pc:sldChg chg="add">
        <pc:chgData name="dataprojector" userId="54bf8dbd-183f-41bb-a457-e270a2ce7e4f" providerId="ADAL" clId="{F220E339-677F-C04D-8F6D-BFF9553CB6D4}" dt="2024-12-09T21:52:07.754" v="77"/>
        <pc:sldMkLst>
          <pc:docMk/>
          <pc:sldMk cId="0" sldId="12024"/>
        </pc:sldMkLst>
      </pc:sldChg>
      <pc:sldChg chg="add">
        <pc:chgData name="dataprojector" userId="54bf8dbd-183f-41bb-a457-e270a2ce7e4f" providerId="ADAL" clId="{F220E339-677F-C04D-8F6D-BFF9553CB6D4}" dt="2024-12-09T21:52:07.754" v="77"/>
        <pc:sldMkLst>
          <pc:docMk/>
          <pc:sldMk cId="4191030356" sldId="12025"/>
        </pc:sldMkLst>
      </pc:sldChg>
      <pc:sldChg chg="add">
        <pc:chgData name="dataprojector" userId="54bf8dbd-183f-41bb-a457-e270a2ce7e4f" providerId="ADAL" clId="{F220E339-677F-C04D-8F6D-BFF9553CB6D4}" dt="2024-12-09T21:52:07.754" v="77"/>
        <pc:sldMkLst>
          <pc:docMk/>
          <pc:sldMk cId="1646723724" sldId="12026"/>
        </pc:sldMkLst>
      </pc:sldChg>
      <pc:sldChg chg="add">
        <pc:chgData name="dataprojector" userId="54bf8dbd-183f-41bb-a457-e270a2ce7e4f" providerId="ADAL" clId="{F220E339-677F-C04D-8F6D-BFF9553CB6D4}" dt="2024-12-09T21:52:07.754" v="77"/>
        <pc:sldMkLst>
          <pc:docMk/>
          <pc:sldMk cId="2635694852" sldId="12027"/>
        </pc:sldMkLst>
      </pc:sldChg>
      <pc:sldChg chg="add">
        <pc:chgData name="dataprojector" userId="54bf8dbd-183f-41bb-a457-e270a2ce7e4f" providerId="ADAL" clId="{F220E339-677F-C04D-8F6D-BFF9553CB6D4}" dt="2024-12-09T21:52:18.039" v="78"/>
        <pc:sldMkLst>
          <pc:docMk/>
          <pc:sldMk cId="3709005460" sldId="12028"/>
        </pc:sldMkLst>
      </pc:sldChg>
      <pc:sldChg chg="add modTransition">
        <pc:chgData name="dataprojector" userId="54bf8dbd-183f-41bb-a457-e270a2ce7e4f" providerId="ADAL" clId="{F220E339-677F-C04D-8F6D-BFF9553CB6D4}" dt="2024-12-09T21:53:00.560" v="79"/>
        <pc:sldMkLst>
          <pc:docMk/>
          <pc:sldMk cId="0" sldId="12029"/>
        </pc:sldMkLst>
      </pc:sldChg>
      <pc:sldChg chg="add modTransition">
        <pc:chgData name="dataprojector" userId="54bf8dbd-183f-41bb-a457-e270a2ce7e4f" providerId="ADAL" clId="{F220E339-677F-C04D-8F6D-BFF9553CB6D4}" dt="2024-12-09T21:53:00.560" v="79"/>
        <pc:sldMkLst>
          <pc:docMk/>
          <pc:sldMk cId="2656997299" sldId="12030"/>
        </pc:sldMkLst>
      </pc:sldChg>
      <pc:sldChg chg="add modTransition">
        <pc:chgData name="dataprojector" userId="54bf8dbd-183f-41bb-a457-e270a2ce7e4f" providerId="ADAL" clId="{F220E339-677F-C04D-8F6D-BFF9553CB6D4}" dt="2024-12-09T21:53:00.560" v="79"/>
        <pc:sldMkLst>
          <pc:docMk/>
          <pc:sldMk cId="334932630" sldId="12031"/>
        </pc:sldMkLst>
      </pc:sldChg>
      <pc:sldChg chg="add">
        <pc:chgData name="dataprojector" userId="54bf8dbd-183f-41bb-a457-e270a2ce7e4f" providerId="ADAL" clId="{F220E339-677F-C04D-8F6D-BFF9553CB6D4}" dt="2024-12-09T21:53:14.664" v="81"/>
        <pc:sldMkLst>
          <pc:docMk/>
          <pc:sldMk cId="3407126553" sldId="12032"/>
        </pc:sldMkLst>
      </pc:sldChg>
      <pc:sldChg chg="add">
        <pc:chgData name="dataprojector" userId="54bf8dbd-183f-41bb-a457-e270a2ce7e4f" providerId="ADAL" clId="{F220E339-677F-C04D-8F6D-BFF9553CB6D4}" dt="2024-12-09T21:53:55.475" v="82"/>
        <pc:sldMkLst>
          <pc:docMk/>
          <pc:sldMk cId="0" sldId="12033"/>
        </pc:sldMkLst>
      </pc:sldChg>
      <pc:sldChg chg="add">
        <pc:chgData name="dataprojector" userId="54bf8dbd-183f-41bb-a457-e270a2ce7e4f" providerId="ADAL" clId="{F220E339-677F-C04D-8F6D-BFF9553CB6D4}" dt="2024-12-09T21:53:55.475" v="82"/>
        <pc:sldMkLst>
          <pc:docMk/>
          <pc:sldMk cId="0" sldId="12034"/>
        </pc:sldMkLst>
      </pc:sldChg>
      <pc:sldChg chg="add">
        <pc:chgData name="dataprojector" userId="54bf8dbd-183f-41bb-a457-e270a2ce7e4f" providerId="ADAL" clId="{F220E339-677F-C04D-8F6D-BFF9553CB6D4}" dt="2024-12-09T21:53:55.475" v="82"/>
        <pc:sldMkLst>
          <pc:docMk/>
          <pc:sldMk cId="0" sldId="12035"/>
        </pc:sldMkLst>
      </pc:sldChg>
      <pc:sldChg chg="add">
        <pc:chgData name="dataprojector" userId="54bf8dbd-183f-41bb-a457-e270a2ce7e4f" providerId="ADAL" clId="{F220E339-677F-C04D-8F6D-BFF9553CB6D4}" dt="2024-12-09T21:53:55.475" v="82"/>
        <pc:sldMkLst>
          <pc:docMk/>
          <pc:sldMk cId="1469851188" sldId="12036"/>
        </pc:sldMkLst>
      </pc:sldChg>
      <pc:sldChg chg="add">
        <pc:chgData name="dataprojector" userId="54bf8dbd-183f-41bb-a457-e270a2ce7e4f" providerId="ADAL" clId="{F220E339-677F-C04D-8F6D-BFF9553CB6D4}" dt="2024-12-09T21:54:09.777" v="83"/>
        <pc:sldMkLst>
          <pc:docMk/>
          <pc:sldMk cId="1540858110" sldId="12037"/>
        </pc:sldMkLst>
      </pc:sldChg>
      <pc:sldChg chg="modSp add mod">
        <pc:chgData name="dataprojector" userId="54bf8dbd-183f-41bb-a457-e270a2ce7e4f" providerId="ADAL" clId="{F220E339-677F-C04D-8F6D-BFF9553CB6D4}" dt="2024-12-09T21:58:00.365" v="184" actId="5793"/>
        <pc:sldMkLst>
          <pc:docMk/>
          <pc:sldMk cId="4190259049" sldId="12038"/>
        </pc:sldMkLst>
      </pc:sldChg>
      <pc:sldChg chg="modSp add mod">
        <pc:chgData name="dataprojector" userId="54bf8dbd-183f-41bb-a457-e270a2ce7e4f" providerId="ADAL" clId="{F220E339-677F-C04D-8F6D-BFF9553CB6D4}" dt="2024-12-09T21:58:23.176" v="206" actId="20577"/>
        <pc:sldMkLst>
          <pc:docMk/>
          <pc:sldMk cId="1619978465" sldId="12039"/>
        </pc:sldMkLst>
      </pc:sldChg>
      <pc:sldChg chg="modSp add mod">
        <pc:chgData name="dataprojector" userId="54bf8dbd-183f-41bb-a457-e270a2ce7e4f" providerId="ADAL" clId="{F220E339-677F-C04D-8F6D-BFF9553CB6D4}" dt="2024-12-09T21:58:17.784" v="202" actId="20577"/>
        <pc:sldMkLst>
          <pc:docMk/>
          <pc:sldMk cId="2754391528" sldId="12040"/>
        </pc:sldMkLst>
      </pc:sldChg>
      <pc:sldChg chg="add">
        <pc:chgData name="dataprojector" userId="54bf8dbd-183f-41bb-a457-e270a2ce7e4f" providerId="ADAL" clId="{F220E339-677F-C04D-8F6D-BFF9553CB6D4}" dt="2024-12-09T21:58:56.692" v="207"/>
        <pc:sldMkLst>
          <pc:docMk/>
          <pc:sldMk cId="0" sldId="12041"/>
        </pc:sldMkLst>
      </pc:sldChg>
      <pc:sldChg chg="add">
        <pc:chgData name="dataprojector" userId="54bf8dbd-183f-41bb-a457-e270a2ce7e4f" providerId="ADAL" clId="{F220E339-677F-C04D-8F6D-BFF9553CB6D4}" dt="2024-12-09T21:58:56.692" v="207"/>
        <pc:sldMkLst>
          <pc:docMk/>
          <pc:sldMk cId="0" sldId="12042"/>
        </pc:sldMkLst>
      </pc:sldChg>
      <pc:sldChg chg="add">
        <pc:chgData name="dataprojector" userId="54bf8dbd-183f-41bb-a457-e270a2ce7e4f" providerId="ADAL" clId="{F220E339-677F-C04D-8F6D-BFF9553CB6D4}" dt="2024-12-09T21:58:56.692" v="207"/>
        <pc:sldMkLst>
          <pc:docMk/>
          <pc:sldMk cId="2979029322" sldId="12043"/>
        </pc:sldMkLst>
      </pc:sldChg>
      <pc:sldChg chg="add">
        <pc:chgData name="dataprojector" userId="54bf8dbd-183f-41bb-a457-e270a2ce7e4f" providerId="ADAL" clId="{F220E339-677F-C04D-8F6D-BFF9553CB6D4}" dt="2024-12-09T21:58:56.692" v="207"/>
        <pc:sldMkLst>
          <pc:docMk/>
          <pc:sldMk cId="2874766861" sldId="12044"/>
        </pc:sldMkLst>
      </pc:sldChg>
      <pc:sldChg chg="add">
        <pc:chgData name="dataprojector" userId="54bf8dbd-183f-41bb-a457-e270a2ce7e4f" providerId="ADAL" clId="{F220E339-677F-C04D-8F6D-BFF9553CB6D4}" dt="2024-12-09T21:58:56.692" v="207"/>
        <pc:sldMkLst>
          <pc:docMk/>
          <pc:sldMk cId="2351020279" sldId="12045"/>
        </pc:sldMkLst>
      </pc:sldChg>
      <pc:sldChg chg="add">
        <pc:chgData name="dataprojector" userId="54bf8dbd-183f-41bb-a457-e270a2ce7e4f" providerId="ADAL" clId="{F220E339-677F-C04D-8F6D-BFF9553CB6D4}" dt="2024-12-09T21:58:56.692" v="207"/>
        <pc:sldMkLst>
          <pc:docMk/>
          <pc:sldMk cId="4067521413" sldId="12046"/>
        </pc:sldMkLst>
      </pc:sldChg>
      <pc:sldChg chg="add">
        <pc:chgData name="dataprojector" userId="54bf8dbd-183f-41bb-a457-e270a2ce7e4f" providerId="ADAL" clId="{F220E339-677F-C04D-8F6D-BFF9553CB6D4}" dt="2024-12-09T22:10:29.607" v="208"/>
        <pc:sldMkLst>
          <pc:docMk/>
          <pc:sldMk cId="0" sldId="12047"/>
        </pc:sldMkLst>
      </pc:sldChg>
      <pc:sldChg chg="add">
        <pc:chgData name="dataprojector" userId="54bf8dbd-183f-41bb-a457-e270a2ce7e4f" providerId="ADAL" clId="{F220E339-677F-C04D-8F6D-BFF9553CB6D4}" dt="2024-12-09T22:11:44.013" v="217"/>
        <pc:sldMkLst>
          <pc:docMk/>
          <pc:sldMk cId="1675874462" sldId="12048"/>
        </pc:sldMkLst>
      </pc:sldChg>
      <pc:sldChg chg="add">
        <pc:chgData name="dataprojector" userId="54bf8dbd-183f-41bb-a457-e270a2ce7e4f" providerId="ADAL" clId="{F220E339-677F-C04D-8F6D-BFF9553CB6D4}" dt="2024-12-09T22:11:56.793" v="219"/>
        <pc:sldMkLst>
          <pc:docMk/>
          <pc:sldMk cId="0" sldId="12049"/>
        </pc:sldMkLst>
      </pc:sldChg>
      <pc:sldChg chg="add modTransition">
        <pc:chgData name="dataprojector" userId="54bf8dbd-183f-41bb-a457-e270a2ce7e4f" providerId="ADAL" clId="{F220E339-677F-C04D-8F6D-BFF9553CB6D4}" dt="2024-12-09T22:13:43.126" v="231"/>
        <pc:sldMkLst>
          <pc:docMk/>
          <pc:sldMk cId="0" sldId="12050"/>
        </pc:sldMkLst>
      </pc:sldChg>
      <pc:sldChg chg="add modTransition">
        <pc:chgData name="dataprojector" userId="54bf8dbd-183f-41bb-a457-e270a2ce7e4f" providerId="ADAL" clId="{F220E339-677F-C04D-8F6D-BFF9553CB6D4}" dt="2024-12-09T22:13:43.126" v="231"/>
        <pc:sldMkLst>
          <pc:docMk/>
          <pc:sldMk cId="465593043" sldId="12051"/>
        </pc:sldMkLst>
      </pc:sldChg>
      <pc:sldChg chg="add modTransition">
        <pc:chgData name="dataprojector" userId="54bf8dbd-183f-41bb-a457-e270a2ce7e4f" providerId="ADAL" clId="{F220E339-677F-C04D-8F6D-BFF9553CB6D4}" dt="2024-12-09T22:13:43.126" v="231"/>
        <pc:sldMkLst>
          <pc:docMk/>
          <pc:sldMk cId="3152653514" sldId="12052"/>
        </pc:sldMkLst>
      </pc:sldChg>
      <pc:sldChg chg="add modTransition">
        <pc:chgData name="dataprojector" userId="54bf8dbd-183f-41bb-a457-e270a2ce7e4f" providerId="ADAL" clId="{F220E339-677F-C04D-8F6D-BFF9553CB6D4}" dt="2024-12-09T22:13:43.126" v="231"/>
        <pc:sldMkLst>
          <pc:docMk/>
          <pc:sldMk cId="3976023029" sldId="12053"/>
        </pc:sldMkLst>
      </pc:sldChg>
      <pc:sldChg chg="add modTransition">
        <pc:chgData name="dataprojector" userId="54bf8dbd-183f-41bb-a457-e270a2ce7e4f" providerId="ADAL" clId="{F220E339-677F-C04D-8F6D-BFF9553CB6D4}" dt="2024-12-09T22:13:43.126" v="231"/>
        <pc:sldMkLst>
          <pc:docMk/>
          <pc:sldMk cId="1619719292" sldId="12054"/>
        </pc:sldMkLst>
      </pc:sldChg>
      <pc:sldChg chg="modSp add mod">
        <pc:chgData name="dataprojector" userId="54bf8dbd-183f-41bb-a457-e270a2ce7e4f" providerId="ADAL" clId="{F220E339-677F-C04D-8F6D-BFF9553CB6D4}" dt="2024-12-09T22:14:42.037" v="250" actId="6549"/>
        <pc:sldMkLst>
          <pc:docMk/>
          <pc:sldMk cId="1561046887" sldId="12055"/>
        </pc:sldMkLst>
      </pc:sldChg>
      <pc:sldMasterChg chg="del delSldLayout">
        <pc:chgData name="dataprojector" userId="54bf8dbd-183f-41bb-a457-e270a2ce7e4f" providerId="ADAL" clId="{F220E339-677F-C04D-8F6D-BFF9553CB6D4}" dt="2024-12-09T21:48:13.959" v="30" actId="2696"/>
        <pc:sldMasterMkLst>
          <pc:docMk/>
          <pc:sldMasterMk cId="3159576647" sldId="2147483848"/>
        </pc:sldMasterMkLst>
        <pc:sldLayoutChg chg="del">
          <pc:chgData name="dataprojector" userId="54bf8dbd-183f-41bb-a457-e270a2ce7e4f" providerId="ADAL" clId="{F220E339-677F-C04D-8F6D-BFF9553CB6D4}" dt="2024-12-09T21:48:13.959" v="30" actId="2696"/>
          <pc:sldLayoutMkLst>
            <pc:docMk/>
            <pc:sldMasterMk cId="3159576647" sldId="2147483848"/>
            <pc:sldLayoutMk cId="3280247047" sldId="2147483849"/>
          </pc:sldLayoutMkLst>
        </pc:sldLayoutChg>
        <pc:sldLayoutChg chg="del">
          <pc:chgData name="dataprojector" userId="54bf8dbd-183f-41bb-a457-e270a2ce7e4f" providerId="ADAL" clId="{F220E339-677F-C04D-8F6D-BFF9553CB6D4}" dt="2024-12-09T21:48:13.959" v="30" actId="2696"/>
          <pc:sldLayoutMkLst>
            <pc:docMk/>
            <pc:sldMasterMk cId="3159576647" sldId="2147483848"/>
            <pc:sldLayoutMk cId="3165236857" sldId="2147483850"/>
          </pc:sldLayoutMkLst>
        </pc:sldLayoutChg>
        <pc:sldLayoutChg chg="del">
          <pc:chgData name="dataprojector" userId="54bf8dbd-183f-41bb-a457-e270a2ce7e4f" providerId="ADAL" clId="{F220E339-677F-C04D-8F6D-BFF9553CB6D4}" dt="2024-12-09T21:48:13.959" v="30" actId="2696"/>
          <pc:sldLayoutMkLst>
            <pc:docMk/>
            <pc:sldMasterMk cId="3159576647" sldId="2147483848"/>
            <pc:sldLayoutMk cId="1711353426" sldId="2147483851"/>
          </pc:sldLayoutMkLst>
        </pc:sldLayoutChg>
        <pc:sldLayoutChg chg="del">
          <pc:chgData name="dataprojector" userId="54bf8dbd-183f-41bb-a457-e270a2ce7e4f" providerId="ADAL" clId="{F220E339-677F-C04D-8F6D-BFF9553CB6D4}" dt="2024-12-09T21:48:13.959" v="30" actId="2696"/>
          <pc:sldLayoutMkLst>
            <pc:docMk/>
            <pc:sldMasterMk cId="3159576647" sldId="2147483848"/>
            <pc:sldLayoutMk cId="2062613713" sldId="2147483852"/>
          </pc:sldLayoutMkLst>
        </pc:sldLayoutChg>
        <pc:sldLayoutChg chg="del">
          <pc:chgData name="dataprojector" userId="54bf8dbd-183f-41bb-a457-e270a2ce7e4f" providerId="ADAL" clId="{F220E339-677F-C04D-8F6D-BFF9553CB6D4}" dt="2024-12-09T21:48:13.959" v="30" actId="2696"/>
          <pc:sldLayoutMkLst>
            <pc:docMk/>
            <pc:sldMasterMk cId="3159576647" sldId="2147483848"/>
            <pc:sldLayoutMk cId="353826603" sldId="2147483853"/>
          </pc:sldLayoutMkLst>
        </pc:sldLayoutChg>
        <pc:sldLayoutChg chg="del">
          <pc:chgData name="dataprojector" userId="54bf8dbd-183f-41bb-a457-e270a2ce7e4f" providerId="ADAL" clId="{F220E339-677F-C04D-8F6D-BFF9553CB6D4}" dt="2024-12-09T21:48:13.959" v="30" actId="2696"/>
          <pc:sldLayoutMkLst>
            <pc:docMk/>
            <pc:sldMasterMk cId="3159576647" sldId="2147483848"/>
            <pc:sldLayoutMk cId="1187799137" sldId="2147483854"/>
          </pc:sldLayoutMkLst>
        </pc:sldLayoutChg>
        <pc:sldLayoutChg chg="del">
          <pc:chgData name="dataprojector" userId="54bf8dbd-183f-41bb-a457-e270a2ce7e4f" providerId="ADAL" clId="{F220E339-677F-C04D-8F6D-BFF9553CB6D4}" dt="2024-12-09T21:48:13.959" v="30" actId="2696"/>
          <pc:sldLayoutMkLst>
            <pc:docMk/>
            <pc:sldMasterMk cId="3159576647" sldId="2147483848"/>
            <pc:sldLayoutMk cId="3016645164" sldId="2147483855"/>
          </pc:sldLayoutMkLst>
        </pc:sldLayoutChg>
        <pc:sldLayoutChg chg="del">
          <pc:chgData name="dataprojector" userId="54bf8dbd-183f-41bb-a457-e270a2ce7e4f" providerId="ADAL" clId="{F220E339-677F-C04D-8F6D-BFF9553CB6D4}" dt="2024-12-09T21:48:13.959" v="30" actId="2696"/>
          <pc:sldLayoutMkLst>
            <pc:docMk/>
            <pc:sldMasterMk cId="3159576647" sldId="2147483848"/>
            <pc:sldLayoutMk cId="3251507209" sldId="2147483856"/>
          </pc:sldLayoutMkLst>
        </pc:sldLayoutChg>
        <pc:sldLayoutChg chg="del">
          <pc:chgData name="dataprojector" userId="54bf8dbd-183f-41bb-a457-e270a2ce7e4f" providerId="ADAL" clId="{F220E339-677F-C04D-8F6D-BFF9553CB6D4}" dt="2024-12-09T21:48:13.959" v="30" actId="2696"/>
          <pc:sldLayoutMkLst>
            <pc:docMk/>
            <pc:sldMasterMk cId="3159576647" sldId="2147483848"/>
            <pc:sldLayoutMk cId="924091171" sldId="2147483857"/>
          </pc:sldLayoutMkLst>
        </pc:sldLayoutChg>
        <pc:sldLayoutChg chg="del">
          <pc:chgData name="dataprojector" userId="54bf8dbd-183f-41bb-a457-e270a2ce7e4f" providerId="ADAL" clId="{F220E339-677F-C04D-8F6D-BFF9553CB6D4}" dt="2024-12-09T21:48:13.959" v="30" actId="2696"/>
          <pc:sldLayoutMkLst>
            <pc:docMk/>
            <pc:sldMasterMk cId="3159576647" sldId="2147483848"/>
            <pc:sldLayoutMk cId="221334214" sldId="2147483858"/>
          </pc:sldLayoutMkLst>
        </pc:sldLayoutChg>
        <pc:sldLayoutChg chg="del">
          <pc:chgData name="dataprojector" userId="54bf8dbd-183f-41bb-a457-e270a2ce7e4f" providerId="ADAL" clId="{F220E339-677F-C04D-8F6D-BFF9553CB6D4}" dt="2024-12-09T21:48:13.959" v="30" actId="2696"/>
          <pc:sldLayoutMkLst>
            <pc:docMk/>
            <pc:sldMasterMk cId="3159576647" sldId="2147483848"/>
            <pc:sldLayoutMk cId="2423032170" sldId="2147483859"/>
          </pc:sldLayoutMkLst>
        </pc:sldLayoutChg>
      </pc:sldMasterChg>
    </pc:docChg>
  </pc:docChgLst>
  <pc:docChgLst>
    <pc:chgData name="dataprojector" userId="54bf8dbd-183f-41bb-a457-e270a2ce7e4f" providerId="ADAL" clId="{62F2C33A-52D9-314B-A9E2-8C1DEC9E609D}"/>
    <pc:docChg chg="modSld">
      <pc:chgData name="dataprojector" userId="54bf8dbd-183f-41bb-a457-e270a2ce7e4f" providerId="ADAL" clId="{62F2C33A-52D9-314B-A9E2-8C1DEC9E609D}" dt="2023-12-15T06:50:16.977" v="136" actId="20577"/>
      <pc:docMkLst>
        <pc:docMk/>
      </pc:docMkLst>
      <pc:sldChg chg="modSp mod">
        <pc:chgData name="dataprojector" userId="54bf8dbd-183f-41bb-a457-e270a2ce7e4f" providerId="ADAL" clId="{62F2C33A-52D9-314B-A9E2-8C1DEC9E609D}" dt="2023-12-15T06:38:05.615" v="116" actId="20577"/>
        <pc:sldMkLst>
          <pc:docMk/>
          <pc:sldMk cId="3042501432" sldId="267"/>
        </pc:sldMkLst>
      </pc:sldChg>
      <pc:sldChg chg="modSp mod">
        <pc:chgData name="dataprojector" userId="54bf8dbd-183f-41bb-a457-e270a2ce7e4f" providerId="ADAL" clId="{62F2C33A-52D9-314B-A9E2-8C1DEC9E609D}" dt="2023-12-15T06:50:16.977" v="136" actId="20577"/>
        <pc:sldMkLst>
          <pc:docMk/>
          <pc:sldMk cId="1457046284" sldId="268"/>
        </pc:sldMkLst>
      </pc:sldChg>
      <pc:sldChg chg="modSp mod">
        <pc:chgData name="dataprojector" userId="54bf8dbd-183f-41bb-a457-e270a2ce7e4f" providerId="ADAL" clId="{62F2C33A-52D9-314B-A9E2-8C1DEC9E609D}" dt="2023-12-15T06:34:37.705" v="42" actId="20577"/>
        <pc:sldMkLst>
          <pc:docMk/>
          <pc:sldMk cId="0" sldId="11871"/>
        </pc:sldMkLst>
      </pc:sldChg>
    </pc:docChg>
  </pc:docChgLst>
  <pc:docChgLst>
    <pc:chgData name="dataprojector" userId="54bf8dbd-183f-41bb-a457-e270a2ce7e4f" providerId="ADAL" clId="{867493C1-8888-424A-A885-BEC377A2D09D}"/>
    <pc:docChg chg="delSld">
      <pc:chgData name="dataprojector" userId="54bf8dbd-183f-41bb-a457-e270a2ce7e4f" providerId="ADAL" clId="{867493C1-8888-424A-A885-BEC377A2D09D}" dt="2023-10-14T18:43:10.599" v="0" actId="2696"/>
      <pc:docMkLst>
        <pc:docMk/>
      </pc:docMkLst>
      <pc:sldChg chg="del">
        <pc:chgData name="dataprojector" userId="54bf8dbd-183f-41bb-a457-e270a2ce7e4f" providerId="ADAL" clId="{867493C1-8888-424A-A885-BEC377A2D09D}" dt="2023-10-14T18:43:10.599" v="0" actId="2696"/>
        <pc:sldMkLst>
          <pc:docMk/>
          <pc:sldMk cId="312278552" sldId="11269"/>
        </pc:sldMkLst>
      </pc:sldChg>
    </pc:docChg>
  </pc:docChgLst>
  <pc:docChgLst>
    <pc:chgData name="Msgr. Trevor Murray" userId="d6564771-ca8b-4373-aa26-3cad18547140" providerId="ADAL" clId="{613B89C3-C3A7-0246-A6D1-C5E93035AA89}"/>
    <pc:docChg chg="undo custSel addSld delSld modSld sldOrd">
      <pc:chgData name="Msgr. Trevor Murray" userId="d6564771-ca8b-4373-aa26-3cad18547140" providerId="ADAL" clId="{613B89C3-C3A7-0246-A6D1-C5E93035AA89}" dt="2023-11-18T18:12:41.790" v="298"/>
      <pc:docMkLst>
        <pc:docMk/>
      </pc:docMkLst>
      <pc:sldChg chg="add del">
        <pc:chgData name="Msgr. Trevor Murray" userId="d6564771-ca8b-4373-aa26-3cad18547140" providerId="ADAL" clId="{613B89C3-C3A7-0246-A6D1-C5E93035AA89}" dt="2023-11-15T17:58:05.855" v="151"/>
        <pc:sldMkLst>
          <pc:docMk/>
          <pc:sldMk cId="541526599" sldId="261"/>
        </pc:sldMkLst>
      </pc:sldChg>
      <pc:sldChg chg="del">
        <pc:chgData name="Msgr. Trevor Murray" userId="d6564771-ca8b-4373-aa26-3cad18547140" providerId="ADAL" clId="{613B89C3-C3A7-0246-A6D1-C5E93035AA89}" dt="2023-11-14T20:15:59.795" v="32" actId="2696"/>
        <pc:sldMkLst>
          <pc:docMk/>
          <pc:sldMk cId="2575098604" sldId="262"/>
        </pc:sldMkLst>
      </pc:sldChg>
      <pc:sldChg chg="del">
        <pc:chgData name="Msgr. Trevor Murray" userId="d6564771-ca8b-4373-aa26-3cad18547140" providerId="ADAL" clId="{613B89C3-C3A7-0246-A6D1-C5E93035AA89}" dt="2023-11-14T20:12:17.243" v="9" actId="2696"/>
        <pc:sldMkLst>
          <pc:docMk/>
          <pc:sldMk cId="2378000468" sldId="263"/>
        </pc:sldMkLst>
      </pc:sldChg>
      <pc:sldChg chg="add modTransition">
        <pc:chgData name="Msgr. Trevor Murray" userId="d6564771-ca8b-4373-aa26-3cad18547140" providerId="ADAL" clId="{613B89C3-C3A7-0246-A6D1-C5E93035AA89}" dt="2023-11-14T20:12:13.593" v="6"/>
        <pc:sldMkLst>
          <pc:docMk/>
          <pc:sldMk cId="3048757314" sldId="264"/>
        </pc:sldMkLst>
      </pc:sldChg>
      <pc:sldChg chg="del">
        <pc:chgData name="Msgr. Trevor Murray" userId="d6564771-ca8b-4373-aa26-3cad18547140" providerId="ADAL" clId="{613B89C3-C3A7-0246-A6D1-C5E93035AA89}" dt="2023-11-14T20:13:33.203" v="15" actId="2696"/>
        <pc:sldMkLst>
          <pc:docMk/>
          <pc:sldMk cId="1175148257" sldId="265"/>
        </pc:sldMkLst>
      </pc:sldChg>
      <pc:sldChg chg="del">
        <pc:chgData name="Msgr. Trevor Murray" userId="d6564771-ca8b-4373-aa26-3cad18547140" providerId="ADAL" clId="{613B89C3-C3A7-0246-A6D1-C5E93035AA89}" dt="2023-11-14T20:13:33.888" v="17" actId="2696"/>
        <pc:sldMkLst>
          <pc:docMk/>
          <pc:sldMk cId="3777929540" sldId="266"/>
        </pc:sldMkLst>
      </pc:sldChg>
      <pc:sldChg chg="del">
        <pc:chgData name="Msgr. Trevor Murray" userId="d6564771-ca8b-4373-aa26-3cad18547140" providerId="ADAL" clId="{613B89C3-C3A7-0246-A6D1-C5E93035AA89}" dt="2023-11-14T20:13:34.711" v="19" actId="2696"/>
        <pc:sldMkLst>
          <pc:docMk/>
          <pc:sldMk cId="1253667268" sldId="267"/>
        </pc:sldMkLst>
      </pc:sldChg>
      <pc:sldChg chg="del">
        <pc:chgData name="Msgr. Trevor Murray" userId="d6564771-ca8b-4373-aa26-3cad18547140" providerId="ADAL" clId="{613B89C3-C3A7-0246-A6D1-C5E93035AA89}" dt="2023-11-14T20:16:08.686" v="37" actId="2696"/>
        <pc:sldMkLst>
          <pc:docMk/>
          <pc:sldMk cId="1548158097" sldId="268"/>
        </pc:sldMkLst>
      </pc:sldChg>
      <pc:sldChg chg="add">
        <pc:chgData name="Msgr. Trevor Murray" userId="d6564771-ca8b-4373-aa26-3cad18547140" providerId="ADAL" clId="{613B89C3-C3A7-0246-A6D1-C5E93035AA89}" dt="2023-11-15T17:58:05.855" v="151"/>
        <pc:sldMkLst>
          <pc:docMk/>
          <pc:sldMk cId="3914383640" sldId="268"/>
        </pc:sldMkLst>
      </pc:sldChg>
      <pc:sldChg chg="del">
        <pc:chgData name="Msgr. Trevor Murray" userId="d6564771-ca8b-4373-aa26-3cad18547140" providerId="ADAL" clId="{613B89C3-C3A7-0246-A6D1-C5E93035AA89}" dt="2023-11-14T20:13:35.552" v="21" actId="2696"/>
        <pc:sldMkLst>
          <pc:docMk/>
          <pc:sldMk cId="983018018" sldId="269"/>
        </pc:sldMkLst>
      </pc:sldChg>
      <pc:sldChg chg="add">
        <pc:chgData name="Msgr. Trevor Murray" userId="d6564771-ca8b-4373-aa26-3cad18547140" providerId="ADAL" clId="{613B89C3-C3A7-0246-A6D1-C5E93035AA89}" dt="2023-11-15T17:58:05.855" v="151"/>
        <pc:sldMkLst>
          <pc:docMk/>
          <pc:sldMk cId="1093580856" sldId="269"/>
        </pc:sldMkLst>
      </pc:sldChg>
      <pc:sldChg chg="del">
        <pc:chgData name="Msgr. Trevor Murray" userId="d6564771-ca8b-4373-aa26-3cad18547140" providerId="ADAL" clId="{613B89C3-C3A7-0246-A6D1-C5E93035AA89}" dt="2023-11-14T20:13:34.243" v="18" actId="2696"/>
        <pc:sldMkLst>
          <pc:docMk/>
          <pc:sldMk cId="1171518086" sldId="270"/>
        </pc:sldMkLst>
      </pc:sldChg>
      <pc:sldChg chg="add">
        <pc:chgData name="Msgr. Trevor Murray" userId="d6564771-ca8b-4373-aa26-3cad18547140" providerId="ADAL" clId="{613B89C3-C3A7-0246-A6D1-C5E93035AA89}" dt="2023-11-15T17:58:05.855" v="151"/>
        <pc:sldMkLst>
          <pc:docMk/>
          <pc:sldMk cId="1188466278" sldId="270"/>
        </pc:sldMkLst>
      </pc:sldChg>
      <pc:sldChg chg="add">
        <pc:chgData name="Msgr. Trevor Murray" userId="d6564771-ca8b-4373-aa26-3cad18547140" providerId="ADAL" clId="{613B89C3-C3A7-0246-A6D1-C5E93035AA89}" dt="2023-11-15T17:58:05.855" v="151"/>
        <pc:sldMkLst>
          <pc:docMk/>
          <pc:sldMk cId="53879704" sldId="271"/>
        </pc:sldMkLst>
      </pc:sldChg>
      <pc:sldChg chg="del">
        <pc:chgData name="Msgr. Trevor Murray" userId="d6564771-ca8b-4373-aa26-3cad18547140" providerId="ADAL" clId="{613B89C3-C3A7-0246-A6D1-C5E93035AA89}" dt="2023-11-14T20:16:09.816" v="40" actId="2696"/>
        <pc:sldMkLst>
          <pc:docMk/>
          <pc:sldMk cId="3970664272" sldId="271"/>
        </pc:sldMkLst>
      </pc:sldChg>
      <pc:sldChg chg="del">
        <pc:chgData name="Msgr. Trevor Murray" userId="d6564771-ca8b-4373-aa26-3cad18547140" providerId="ADAL" clId="{613B89C3-C3A7-0246-A6D1-C5E93035AA89}" dt="2023-11-14T20:13:35.101" v="20" actId="2696"/>
        <pc:sldMkLst>
          <pc:docMk/>
          <pc:sldMk cId="22657389" sldId="272"/>
        </pc:sldMkLst>
      </pc:sldChg>
      <pc:sldChg chg="add">
        <pc:chgData name="Msgr. Trevor Murray" userId="d6564771-ca8b-4373-aa26-3cad18547140" providerId="ADAL" clId="{613B89C3-C3A7-0246-A6D1-C5E93035AA89}" dt="2023-11-15T17:58:05.855" v="151"/>
        <pc:sldMkLst>
          <pc:docMk/>
          <pc:sldMk cId="1505979335" sldId="272"/>
        </pc:sldMkLst>
      </pc:sldChg>
      <pc:sldChg chg="add">
        <pc:chgData name="Msgr. Trevor Murray" userId="d6564771-ca8b-4373-aa26-3cad18547140" providerId="ADAL" clId="{613B89C3-C3A7-0246-A6D1-C5E93035AA89}" dt="2023-11-15T17:58:05.855" v="151"/>
        <pc:sldMkLst>
          <pc:docMk/>
          <pc:sldMk cId="1711975700" sldId="273"/>
        </pc:sldMkLst>
      </pc:sldChg>
      <pc:sldChg chg="del">
        <pc:chgData name="Msgr. Trevor Murray" userId="d6564771-ca8b-4373-aa26-3cad18547140" providerId="ADAL" clId="{613B89C3-C3A7-0246-A6D1-C5E93035AA89}" dt="2023-11-14T20:16:10.607" v="42" actId="2696"/>
        <pc:sldMkLst>
          <pc:docMk/>
          <pc:sldMk cId="1260605646" sldId="274"/>
        </pc:sldMkLst>
      </pc:sldChg>
      <pc:sldChg chg="add">
        <pc:chgData name="Msgr. Trevor Murray" userId="d6564771-ca8b-4373-aa26-3cad18547140" providerId="ADAL" clId="{613B89C3-C3A7-0246-A6D1-C5E93035AA89}" dt="2023-11-14T20:18:21.999" v="43"/>
        <pc:sldMkLst>
          <pc:docMk/>
          <pc:sldMk cId="3134457975" sldId="274"/>
        </pc:sldMkLst>
      </pc:sldChg>
      <pc:sldChg chg="add">
        <pc:chgData name="Msgr. Trevor Murray" userId="d6564771-ca8b-4373-aa26-3cad18547140" providerId="ADAL" clId="{613B89C3-C3A7-0246-A6D1-C5E93035AA89}" dt="2023-11-14T20:18:21.999" v="43"/>
        <pc:sldMkLst>
          <pc:docMk/>
          <pc:sldMk cId="13469954" sldId="275"/>
        </pc:sldMkLst>
      </pc:sldChg>
      <pc:sldChg chg="modSp mod">
        <pc:chgData name="Msgr. Trevor Murray" userId="d6564771-ca8b-4373-aa26-3cad18547140" providerId="ADAL" clId="{613B89C3-C3A7-0246-A6D1-C5E93035AA89}" dt="2023-11-17T01:34:14.102" v="284" actId="1076"/>
        <pc:sldMkLst>
          <pc:docMk/>
          <pc:sldMk cId="0" sldId="312"/>
        </pc:sldMkLst>
      </pc:sldChg>
      <pc:sldChg chg="modSp mod">
        <pc:chgData name="Msgr. Trevor Murray" userId="d6564771-ca8b-4373-aa26-3cad18547140" providerId="ADAL" clId="{613B89C3-C3A7-0246-A6D1-C5E93035AA89}" dt="2023-11-17T01:36:30.912" v="286" actId="1076"/>
        <pc:sldMkLst>
          <pc:docMk/>
          <pc:sldMk cId="0" sldId="317"/>
        </pc:sldMkLst>
      </pc:sldChg>
      <pc:sldChg chg="modSp mod">
        <pc:chgData name="Msgr. Trevor Murray" userId="d6564771-ca8b-4373-aa26-3cad18547140" providerId="ADAL" clId="{613B89C3-C3A7-0246-A6D1-C5E93035AA89}" dt="2023-11-17T01:38:47.842" v="289" actId="1076"/>
        <pc:sldMkLst>
          <pc:docMk/>
          <pc:sldMk cId="0" sldId="330"/>
        </pc:sldMkLst>
      </pc:sldChg>
      <pc:sldChg chg="modSp mod">
        <pc:chgData name="Msgr. Trevor Murray" userId="d6564771-ca8b-4373-aa26-3cad18547140" providerId="ADAL" clId="{613B89C3-C3A7-0246-A6D1-C5E93035AA89}" dt="2023-11-17T01:40:47.791" v="292" actId="1076"/>
        <pc:sldMkLst>
          <pc:docMk/>
          <pc:sldMk cId="401004933" sldId="8627"/>
        </pc:sldMkLst>
      </pc:sldChg>
      <pc:sldChg chg="modSp mod">
        <pc:chgData name="Msgr. Trevor Murray" userId="d6564771-ca8b-4373-aa26-3cad18547140" providerId="ADAL" clId="{613B89C3-C3A7-0246-A6D1-C5E93035AA89}" dt="2023-11-17T01:24:44.342" v="233" actId="20577"/>
        <pc:sldMkLst>
          <pc:docMk/>
          <pc:sldMk cId="0" sldId="8827"/>
        </pc:sldMkLst>
      </pc:sldChg>
      <pc:sldChg chg="modSp mod">
        <pc:chgData name="Msgr. Trevor Murray" userId="d6564771-ca8b-4373-aa26-3cad18547140" providerId="ADAL" clId="{613B89C3-C3A7-0246-A6D1-C5E93035AA89}" dt="2023-11-17T01:38:03.395" v="288" actId="1076"/>
        <pc:sldMkLst>
          <pc:docMk/>
          <pc:sldMk cId="404644997" sldId="10818"/>
        </pc:sldMkLst>
      </pc:sldChg>
      <pc:sldChg chg="addSp delSp modSp mod setBg">
        <pc:chgData name="Msgr. Trevor Murray" userId="d6564771-ca8b-4373-aa26-3cad18547140" providerId="ADAL" clId="{613B89C3-C3A7-0246-A6D1-C5E93035AA89}" dt="2023-11-14T20:23:38.406" v="52" actId="26606"/>
        <pc:sldMkLst>
          <pc:docMk/>
          <pc:sldMk cId="3375895291" sldId="11410"/>
        </pc:sldMkLst>
      </pc:sldChg>
      <pc:sldChg chg="modSp mod">
        <pc:chgData name="Msgr. Trevor Murray" userId="d6564771-ca8b-4373-aa26-3cad18547140" providerId="ADAL" clId="{613B89C3-C3A7-0246-A6D1-C5E93035AA89}" dt="2023-11-17T01:30:35.506" v="262" actId="20577"/>
        <pc:sldMkLst>
          <pc:docMk/>
          <pc:sldMk cId="1090895104" sldId="11414"/>
        </pc:sldMkLst>
      </pc:sldChg>
      <pc:sldChg chg="del">
        <pc:chgData name="Msgr. Trevor Murray" userId="d6564771-ca8b-4373-aa26-3cad18547140" providerId="ADAL" clId="{613B89C3-C3A7-0246-A6D1-C5E93035AA89}" dt="2023-11-18T18:12:10.507" v="295" actId="2696"/>
        <pc:sldMkLst>
          <pc:docMk/>
          <pc:sldMk cId="4045834635" sldId="11421"/>
        </pc:sldMkLst>
      </pc:sldChg>
      <pc:sldChg chg="modSp mod">
        <pc:chgData name="Msgr. Trevor Murray" userId="d6564771-ca8b-4373-aa26-3cad18547140" providerId="ADAL" clId="{613B89C3-C3A7-0246-A6D1-C5E93035AA89}" dt="2023-11-17T01:32:05.271" v="278" actId="20577"/>
        <pc:sldMkLst>
          <pc:docMk/>
          <pc:sldMk cId="0" sldId="11422"/>
        </pc:sldMkLst>
      </pc:sldChg>
      <pc:sldChg chg="del">
        <pc:chgData name="Msgr. Trevor Murray" userId="d6564771-ca8b-4373-aa26-3cad18547140" providerId="ADAL" clId="{613B89C3-C3A7-0246-A6D1-C5E93035AA89}" dt="2023-11-14T20:28:30.104" v="145" actId="2696"/>
        <pc:sldMkLst>
          <pc:docMk/>
          <pc:sldMk cId="1107440513" sldId="11462"/>
        </pc:sldMkLst>
      </pc:sldChg>
      <pc:sldChg chg="del">
        <pc:chgData name="Msgr. Trevor Murray" userId="d6564771-ca8b-4373-aa26-3cad18547140" providerId="ADAL" clId="{613B89C3-C3A7-0246-A6D1-C5E93035AA89}" dt="2023-11-14T20:28:25.761" v="144" actId="2696"/>
        <pc:sldMkLst>
          <pc:docMk/>
          <pc:sldMk cId="2960876080" sldId="11463"/>
        </pc:sldMkLst>
      </pc:sldChg>
      <pc:sldChg chg="addSp delSp modSp mod">
        <pc:chgData name="Msgr. Trevor Murray" userId="d6564771-ca8b-4373-aa26-3cad18547140" providerId="ADAL" clId="{613B89C3-C3A7-0246-A6D1-C5E93035AA89}" dt="2023-11-14T20:30:19.677" v="150" actId="26606"/>
        <pc:sldMkLst>
          <pc:docMk/>
          <pc:sldMk cId="3658025662" sldId="11465"/>
        </pc:sldMkLst>
      </pc:sldChg>
      <pc:sldChg chg="modSp mod">
        <pc:chgData name="Msgr. Trevor Murray" userId="d6564771-ca8b-4373-aa26-3cad18547140" providerId="ADAL" clId="{613B89C3-C3A7-0246-A6D1-C5E93035AA89}" dt="2023-11-17T01:31:08.686" v="268" actId="20577"/>
        <pc:sldMkLst>
          <pc:docMk/>
          <pc:sldMk cId="557818651" sldId="11472"/>
        </pc:sldMkLst>
      </pc:sldChg>
      <pc:sldChg chg="del">
        <pc:chgData name="Msgr. Trevor Murray" userId="d6564771-ca8b-4373-aa26-3cad18547140" providerId="ADAL" clId="{613B89C3-C3A7-0246-A6D1-C5E93035AA89}" dt="2023-11-14T20:28:06.214" v="138" actId="2696"/>
        <pc:sldMkLst>
          <pc:docMk/>
          <pc:sldMk cId="3306573488" sldId="11474"/>
        </pc:sldMkLst>
      </pc:sldChg>
      <pc:sldChg chg="del">
        <pc:chgData name="Msgr. Trevor Murray" userId="d6564771-ca8b-4373-aa26-3cad18547140" providerId="ADAL" clId="{613B89C3-C3A7-0246-A6D1-C5E93035AA89}" dt="2023-11-14T20:28:07.383" v="139" actId="2696"/>
        <pc:sldMkLst>
          <pc:docMk/>
          <pc:sldMk cId="3868546919" sldId="11475"/>
        </pc:sldMkLst>
      </pc:sldChg>
      <pc:sldChg chg="del">
        <pc:chgData name="Msgr. Trevor Murray" userId="d6564771-ca8b-4373-aa26-3cad18547140" providerId="ADAL" clId="{613B89C3-C3A7-0246-A6D1-C5E93035AA89}" dt="2023-11-14T20:23:47.847" v="55" actId="2696"/>
        <pc:sldMkLst>
          <pc:docMk/>
          <pc:sldMk cId="107861566" sldId="11476"/>
        </pc:sldMkLst>
      </pc:sldChg>
      <pc:sldChg chg="del">
        <pc:chgData name="Msgr. Trevor Murray" userId="d6564771-ca8b-4373-aa26-3cad18547140" providerId="ADAL" clId="{613B89C3-C3A7-0246-A6D1-C5E93035AA89}" dt="2023-11-14T20:23:53.005" v="58" actId="2696"/>
        <pc:sldMkLst>
          <pc:docMk/>
          <pc:sldMk cId="437746758" sldId="11477"/>
        </pc:sldMkLst>
      </pc:sldChg>
      <pc:sldChg chg="del">
        <pc:chgData name="Msgr. Trevor Murray" userId="d6564771-ca8b-4373-aa26-3cad18547140" providerId="ADAL" clId="{613B89C3-C3A7-0246-A6D1-C5E93035AA89}" dt="2023-11-14T20:23:58.723" v="61" actId="2696"/>
        <pc:sldMkLst>
          <pc:docMk/>
          <pc:sldMk cId="3835030537" sldId="11478"/>
        </pc:sldMkLst>
      </pc:sldChg>
      <pc:sldChg chg="del">
        <pc:chgData name="Msgr. Trevor Murray" userId="d6564771-ca8b-4373-aa26-3cad18547140" providerId="ADAL" clId="{613B89C3-C3A7-0246-A6D1-C5E93035AA89}" dt="2023-11-14T20:24:14.470" v="67" actId="2696"/>
        <pc:sldMkLst>
          <pc:docMk/>
          <pc:sldMk cId="993296085" sldId="11479"/>
        </pc:sldMkLst>
      </pc:sldChg>
      <pc:sldChg chg="del">
        <pc:chgData name="Msgr. Trevor Murray" userId="d6564771-ca8b-4373-aa26-3cad18547140" providerId="ADAL" clId="{613B89C3-C3A7-0246-A6D1-C5E93035AA89}" dt="2023-11-14T20:24:21.057" v="70" actId="2696"/>
        <pc:sldMkLst>
          <pc:docMk/>
          <pc:sldMk cId="168546648" sldId="11480"/>
        </pc:sldMkLst>
      </pc:sldChg>
      <pc:sldChg chg="del">
        <pc:chgData name="Msgr. Trevor Murray" userId="d6564771-ca8b-4373-aa26-3cad18547140" providerId="ADAL" clId="{613B89C3-C3A7-0246-A6D1-C5E93035AA89}" dt="2023-11-14T20:24:30.132" v="74" actId="2696"/>
        <pc:sldMkLst>
          <pc:docMk/>
          <pc:sldMk cId="2432637859" sldId="11481"/>
        </pc:sldMkLst>
      </pc:sldChg>
      <pc:sldChg chg="del">
        <pc:chgData name="Msgr. Trevor Murray" userId="d6564771-ca8b-4373-aa26-3cad18547140" providerId="ADAL" clId="{613B89C3-C3A7-0246-A6D1-C5E93035AA89}" dt="2023-11-14T20:24:43.563" v="93" actId="2696"/>
        <pc:sldMkLst>
          <pc:docMk/>
          <pc:sldMk cId="2352460741" sldId="11482"/>
        </pc:sldMkLst>
      </pc:sldChg>
      <pc:sldChg chg="del">
        <pc:chgData name="Msgr. Trevor Murray" userId="d6564771-ca8b-4373-aa26-3cad18547140" providerId="ADAL" clId="{613B89C3-C3A7-0246-A6D1-C5E93035AA89}" dt="2023-11-14T20:26:24.351" v="98" actId="2696"/>
        <pc:sldMkLst>
          <pc:docMk/>
          <pc:sldMk cId="243839373" sldId="11483"/>
        </pc:sldMkLst>
      </pc:sldChg>
      <pc:sldChg chg="del">
        <pc:chgData name="Msgr. Trevor Murray" userId="d6564771-ca8b-4373-aa26-3cad18547140" providerId="ADAL" clId="{613B89C3-C3A7-0246-A6D1-C5E93035AA89}" dt="2023-11-14T20:26:41.403" v="103" actId="2696"/>
        <pc:sldMkLst>
          <pc:docMk/>
          <pc:sldMk cId="3973056916" sldId="11484"/>
        </pc:sldMkLst>
      </pc:sldChg>
      <pc:sldChg chg="del">
        <pc:chgData name="Msgr. Trevor Murray" userId="d6564771-ca8b-4373-aa26-3cad18547140" providerId="ADAL" clId="{613B89C3-C3A7-0246-A6D1-C5E93035AA89}" dt="2023-11-14T20:26:56.920" v="106" actId="2696"/>
        <pc:sldMkLst>
          <pc:docMk/>
          <pc:sldMk cId="1366613709" sldId="11485"/>
        </pc:sldMkLst>
      </pc:sldChg>
      <pc:sldChg chg="del">
        <pc:chgData name="Msgr. Trevor Murray" userId="d6564771-ca8b-4373-aa26-3cad18547140" providerId="ADAL" clId="{613B89C3-C3A7-0246-A6D1-C5E93035AA89}" dt="2023-11-14T20:27:09.026" v="109" actId="2696"/>
        <pc:sldMkLst>
          <pc:docMk/>
          <pc:sldMk cId="3012918527" sldId="11486"/>
        </pc:sldMkLst>
      </pc:sldChg>
      <pc:sldChg chg="del">
        <pc:chgData name="Msgr. Trevor Murray" userId="d6564771-ca8b-4373-aa26-3cad18547140" providerId="ADAL" clId="{613B89C3-C3A7-0246-A6D1-C5E93035AA89}" dt="2023-11-14T20:27:13.970" v="112" actId="2696"/>
        <pc:sldMkLst>
          <pc:docMk/>
          <pc:sldMk cId="231471671" sldId="11487"/>
        </pc:sldMkLst>
      </pc:sldChg>
      <pc:sldChg chg="del">
        <pc:chgData name="Msgr. Trevor Murray" userId="d6564771-ca8b-4373-aa26-3cad18547140" providerId="ADAL" clId="{613B89C3-C3A7-0246-A6D1-C5E93035AA89}" dt="2023-11-14T20:27:19.229" v="115" actId="2696"/>
        <pc:sldMkLst>
          <pc:docMk/>
          <pc:sldMk cId="466650278" sldId="11488"/>
        </pc:sldMkLst>
      </pc:sldChg>
      <pc:sldChg chg="del">
        <pc:chgData name="Msgr. Trevor Murray" userId="d6564771-ca8b-4373-aa26-3cad18547140" providerId="ADAL" clId="{613B89C3-C3A7-0246-A6D1-C5E93035AA89}" dt="2023-11-14T20:27:24.759" v="118" actId="2696"/>
        <pc:sldMkLst>
          <pc:docMk/>
          <pc:sldMk cId="1791855165" sldId="11489"/>
        </pc:sldMkLst>
      </pc:sldChg>
      <pc:sldChg chg="del">
        <pc:chgData name="Msgr. Trevor Murray" userId="d6564771-ca8b-4373-aa26-3cad18547140" providerId="ADAL" clId="{613B89C3-C3A7-0246-A6D1-C5E93035AA89}" dt="2023-11-14T20:27:29.726" v="121" actId="2696"/>
        <pc:sldMkLst>
          <pc:docMk/>
          <pc:sldMk cId="3919886932" sldId="11490"/>
        </pc:sldMkLst>
      </pc:sldChg>
      <pc:sldChg chg="del">
        <pc:chgData name="Msgr. Trevor Murray" userId="d6564771-ca8b-4373-aa26-3cad18547140" providerId="ADAL" clId="{613B89C3-C3A7-0246-A6D1-C5E93035AA89}" dt="2023-11-14T20:27:34.507" v="124" actId="2696"/>
        <pc:sldMkLst>
          <pc:docMk/>
          <pc:sldMk cId="587044343" sldId="11491"/>
        </pc:sldMkLst>
      </pc:sldChg>
      <pc:sldChg chg="del">
        <pc:chgData name="Msgr. Trevor Murray" userId="d6564771-ca8b-4373-aa26-3cad18547140" providerId="ADAL" clId="{613B89C3-C3A7-0246-A6D1-C5E93035AA89}" dt="2023-11-14T20:27:47.577" v="128" actId="2696"/>
        <pc:sldMkLst>
          <pc:docMk/>
          <pc:sldMk cId="3529884134" sldId="11492"/>
        </pc:sldMkLst>
      </pc:sldChg>
      <pc:sldChg chg="del">
        <pc:chgData name="Msgr. Trevor Murray" userId="d6564771-ca8b-4373-aa26-3cad18547140" providerId="ADAL" clId="{613B89C3-C3A7-0246-A6D1-C5E93035AA89}" dt="2023-11-14T20:27:56.097" v="133" actId="2696"/>
        <pc:sldMkLst>
          <pc:docMk/>
          <pc:sldMk cId="1651090428" sldId="11493"/>
        </pc:sldMkLst>
      </pc:sldChg>
      <pc:sldChg chg="del">
        <pc:chgData name="Msgr. Trevor Murray" userId="d6564771-ca8b-4373-aa26-3cad18547140" providerId="ADAL" clId="{613B89C3-C3A7-0246-A6D1-C5E93035AA89}" dt="2023-11-14T20:28:19.958" v="143" actId="2696"/>
        <pc:sldMkLst>
          <pc:docMk/>
          <pc:sldMk cId="2592994848" sldId="11494"/>
        </pc:sldMkLst>
      </pc:sldChg>
      <pc:sldChg chg="del">
        <pc:chgData name="Msgr. Trevor Murray" userId="d6564771-ca8b-4373-aa26-3cad18547140" providerId="ADAL" clId="{613B89C3-C3A7-0246-A6D1-C5E93035AA89}" dt="2023-11-14T20:13:33.569" v="16" actId="2696"/>
        <pc:sldMkLst>
          <pc:docMk/>
          <pc:sldMk cId="0" sldId="11495"/>
        </pc:sldMkLst>
      </pc:sldChg>
      <pc:sldChg chg="del">
        <pc:chgData name="Msgr. Trevor Murray" userId="d6564771-ca8b-4373-aa26-3cad18547140" providerId="ADAL" clId="{613B89C3-C3A7-0246-A6D1-C5E93035AA89}" dt="2023-11-14T20:15:58.539" v="29" actId="2696"/>
        <pc:sldMkLst>
          <pc:docMk/>
          <pc:sldMk cId="0" sldId="11496"/>
        </pc:sldMkLst>
      </pc:sldChg>
      <pc:sldChg chg="del">
        <pc:chgData name="Msgr. Trevor Murray" userId="d6564771-ca8b-4373-aa26-3cad18547140" providerId="ADAL" clId="{613B89C3-C3A7-0246-A6D1-C5E93035AA89}" dt="2023-11-14T20:15:58.909" v="30" actId="2696"/>
        <pc:sldMkLst>
          <pc:docMk/>
          <pc:sldMk cId="0" sldId="11498"/>
        </pc:sldMkLst>
      </pc:sldChg>
      <pc:sldChg chg="del">
        <pc:chgData name="Msgr. Trevor Murray" userId="d6564771-ca8b-4373-aa26-3cad18547140" providerId="ADAL" clId="{613B89C3-C3A7-0246-A6D1-C5E93035AA89}" dt="2023-11-14T20:18:25.044" v="44" actId="2696"/>
        <pc:sldMkLst>
          <pc:docMk/>
          <pc:sldMk cId="0" sldId="11499"/>
        </pc:sldMkLst>
      </pc:sldChg>
      <pc:sldChg chg="del">
        <pc:chgData name="Msgr. Trevor Murray" userId="d6564771-ca8b-4373-aa26-3cad18547140" providerId="ADAL" clId="{613B89C3-C3A7-0246-A6D1-C5E93035AA89}" dt="2023-11-14T20:18:25.516" v="45" actId="2696"/>
        <pc:sldMkLst>
          <pc:docMk/>
          <pc:sldMk cId="0" sldId="11500"/>
        </pc:sldMkLst>
      </pc:sldChg>
      <pc:sldChg chg="del">
        <pc:chgData name="Msgr. Trevor Murray" userId="d6564771-ca8b-4373-aa26-3cad18547140" providerId="ADAL" clId="{613B89C3-C3A7-0246-A6D1-C5E93035AA89}" dt="2023-11-14T20:18:26.047" v="46" actId="2696"/>
        <pc:sldMkLst>
          <pc:docMk/>
          <pc:sldMk cId="0" sldId="11501"/>
        </pc:sldMkLst>
      </pc:sldChg>
      <pc:sldChg chg="del">
        <pc:chgData name="Msgr. Trevor Murray" userId="d6564771-ca8b-4373-aa26-3cad18547140" providerId="ADAL" clId="{613B89C3-C3A7-0246-A6D1-C5E93035AA89}" dt="2023-11-14T20:12:16.719" v="7" actId="2696"/>
        <pc:sldMkLst>
          <pc:docMk/>
          <pc:sldMk cId="0" sldId="11502"/>
        </pc:sldMkLst>
      </pc:sldChg>
      <pc:sldChg chg="del">
        <pc:chgData name="Msgr. Trevor Murray" userId="d6564771-ca8b-4373-aa26-3cad18547140" providerId="ADAL" clId="{613B89C3-C3A7-0246-A6D1-C5E93035AA89}" dt="2023-11-14T20:12:17.569" v="10" actId="2696"/>
        <pc:sldMkLst>
          <pc:docMk/>
          <pc:sldMk cId="0" sldId="11503"/>
        </pc:sldMkLst>
      </pc:sldChg>
      <pc:sldChg chg="del">
        <pc:chgData name="Msgr. Trevor Murray" userId="d6564771-ca8b-4373-aa26-3cad18547140" providerId="ADAL" clId="{613B89C3-C3A7-0246-A6D1-C5E93035AA89}" dt="2023-11-14T20:12:17.870" v="11" actId="2696"/>
        <pc:sldMkLst>
          <pc:docMk/>
          <pc:sldMk cId="586751559" sldId="11504"/>
        </pc:sldMkLst>
      </pc:sldChg>
      <pc:sldChg chg="del">
        <pc:chgData name="Msgr. Trevor Murray" userId="d6564771-ca8b-4373-aa26-3cad18547140" providerId="ADAL" clId="{613B89C3-C3A7-0246-A6D1-C5E93035AA89}" dt="2023-11-14T20:12:18.307" v="12" actId="2696"/>
        <pc:sldMkLst>
          <pc:docMk/>
          <pc:sldMk cId="0" sldId="11505"/>
        </pc:sldMkLst>
      </pc:sldChg>
      <pc:sldChg chg="del">
        <pc:chgData name="Msgr. Trevor Murray" userId="d6564771-ca8b-4373-aa26-3cad18547140" providerId="ADAL" clId="{613B89C3-C3A7-0246-A6D1-C5E93035AA89}" dt="2023-11-14T20:12:19.117" v="13" actId="2696"/>
        <pc:sldMkLst>
          <pc:docMk/>
          <pc:sldMk cId="3075535118" sldId="11506"/>
        </pc:sldMkLst>
      </pc:sldChg>
      <pc:sldChg chg="del">
        <pc:chgData name="Msgr. Trevor Murray" userId="d6564771-ca8b-4373-aa26-3cad18547140" providerId="ADAL" clId="{613B89C3-C3A7-0246-A6D1-C5E93035AA89}" dt="2023-11-14T20:27:50.693" v="130" actId="2696"/>
        <pc:sldMkLst>
          <pc:docMk/>
          <pc:sldMk cId="1616687315" sldId="11507"/>
        </pc:sldMkLst>
      </pc:sldChg>
      <pc:sldChg chg="del">
        <pc:chgData name="Msgr. Trevor Murray" userId="d6564771-ca8b-4373-aa26-3cad18547140" providerId="ADAL" clId="{613B89C3-C3A7-0246-A6D1-C5E93035AA89}" dt="2023-11-14T20:16:02.261" v="33" actId="2696"/>
        <pc:sldMkLst>
          <pc:docMk/>
          <pc:sldMk cId="3313365573" sldId="11508"/>
        </pc:sldMkLst>
      </pc:sldChg>
      <pc:sldChg chg="del">
        <pc:chgData name="Msgr. Trevor Murray" userId="d6564771-ca8b-4373-aa26-3cad18547140" providerId="ADAL" clId="{613B89C3-C3A7-0246-A6D1-C5E93035AA89}" dt="2023-11-14T20:16:02.588" v="34" actId="2696"/>
        <pc:sldMkLst>
          <pc:docMk/>
          <pc:sldMk cId="2296402438" sldId="11509"/>
        </pc:sldMkLst>
      </pc:sldChg>
      <pc:sldChg chg="del">
        <pc:chgData name="Msgr. Trevor Murray" userId="d6564771-ca8b-4373-aa26-3cad18547140" providerId="ADAL" clId="{613B89C3-C3A7-0246-A6D1-C5E93035AA89}" dt="2023-11-14T20:16:02.913" v="35" actId="2696"/>
        <pc:sldMkLst>
          <pc:docMk/>
          <pc:sldMk cId="2133450241" sldId="11510"/>
        </pc:sldMkLst>
      </pc:sldChg>
      <pc:sldChg chg="del">
        <pc:chgData name="Msgr. Trevor Murray" userId="d6564771-ca8b-4373-aa26-3cad18547140" providerId="ADAL" clId="{613B89C3-C3A7-0246-A6D1-C5E93035AA89}" dt="2023-11-14T20:16:03.336" v="36" actId="2696"/>
        <pc:sldMkLst>
          <pc:docMk/>
          <pc:sldMk cId="987422159" sldId="11511"/>
        </pc:sldMkLst>
      </pc:sldChg>
      <pc:sldChg chg="del">
        <pc:chgData name="Msgr. Trevor Murray" userId="d6564771-ca8b-4373-aa26-3cad18547140" providerId="ADAL" clId="{613B89C3-C3A7-0246-A6D1-C5E93035AA89}" dt="2023-11-14T20:26:25.111" v="99" actId="2696"/>
        <pc:sldMkLst>
          <pc:docMk/>
          <pc:sldMk cId="2401409239" sldId="11512"/>
        </pc:sldMkLst>
      </pc:sldChg>
      <pc:sldChg chg="del">
        <pc:chgData name="Msgr. Trevor Murray" userId="d6564771-ca8b-4373-aa26-3cad18547140" providerId="ADAL" clId="{613B89C3-C3A7-0246-A6D1-C5E93035AA89}" dt="2023-11-14T20:16:09.043" v="38" actId="2696"/>
        <pc:sldMkLst>
          <pc:docMk/>
          <pc:sldMk cId="2636844378" sldId="11513"/>
        </pc:sldMkLst>
      </pc:sldChg>
      <pc:sldChg chg="del">
        <pc:chgData name="Msgr. Trevor Murray" userId="d6564771-ca8b-4373-aa26-3cad18547140" providerId="ADAL" clId="{613B89C3-C3A7-0246-A6D1-C5E93035AA89}" dt="2023-11-14T20:16:09.457" v="39" actId="2696"/>
        <pc:sldMkLst>
          <pc:docMk/>
          <pc:sldMk cId="2120454214" sldId="11514"/>
        </pc:sldMkLst>
      </pc:sldChg>
      <pc:sldChg chg="del">
        <pc:chgData name="Msgr. Trevor Murray" userId="d6564771-ca8b-4373-aa26-3cad18547140" providerId="ADAL" clId="{613B89C3-C3A7-0246-A6D1-C5E93035AA89}" dt="2023-11-14T20:16:10.218" v="41" actId="2696"/>
        <pc:sldMkLst>
          <pc:docMk/>
          <pc:sldMk cId="3430635479" sldId="11515"/>
        </pc:sldMkLst>
      </pc:sldChg>
      <pc:sldChg chg="del">
        <pc:chgData name="Msgr. Trevor Murray" userId="d6564771-ca8b-4373-aa26-3cad18547140" providerId="ADAL" clId="{613B89C3-C3A7-0246-A6D1-C5E93035AA89}" dt="2023-11-14T20:28:05.706" v="137" actId="2696"/>
        <pc:sldMkLst>
          <pc:docMk/>
          <pc:sldMk cId="1955271315" sldId="11516"/>
        </pc:sldMkLst>
      </pc:sldChg>
      <pc:sldChg chg="del">
        <pc:chgData name="Msgr. Trevor Murray" userId="d6564771-ca8b-4373-aa26-3cad18547140" providerId="ADAL" clId="{613B89C3-C3A7-0246-A6D1-C5E93035AA89}" dt="2023-11-14T20:24:32.264" v="75" actId="2696"/>
        <pc:sldMkLst>
          <pc:docMk/>
          <pc:sldMk cId="3956725664" sldId="11524"/>
        </pc:sldMkLst>
      </pc:sldChg>
      <pc:sldChg chg="del">
        <pc:chgData name="Msgr. Trevor Murray" userId="d6564771-ca8b-4373-aa26-3cad18547140" providerId="ADAL" clId="{613B89C3-C3A7-0246-A6D1-C5E93035AA89}" dt="2023-11-14T20:24:32.727" v="76" actId="2696"/>
        <pc:sldMkLst>
          <pc:docMk/>
          <pc:sldMk cId="2626149107" sldId="11531"/>
        </pc:sldMkLst>
      </pc:sldChg>
      <pc:sldChg chg="del">
        <pc:chgData name="Msgr. Trevor Murray" userId="d6564771-ca8b-4373-aa26-3cad18547140" providerId="ADAL" clId="{613B89C3-C3A7-0246-A6D1-C5E93035AA89}" dt="2023-11-14T20:24:33.089" v="77" actId="2696"/>
        <pc:sldMkLst>
          <pc:docMk/>
          <pc:sldMk cId="746982583" sldId="11532"/>
        </pc:sldMkLst>
      </pc:sldChg>
      <pc:sldChg chg="del">
        <pc:chgData name="Msgr. Trevor Murray" userId="d6564771-ca8b-4373-aa26-3cad18547140" providerId="ADAL" clId="{613B89C3-C3A7-0246-A6D1-C5E93035AA89}" dt="2023-11-14T20:24:33.502" v="78" actId="2696"/>
        <pc:sldMkLst>
          <pc:docMk/>
          <pc:sldMk cId="144539839" sldId="11533"/>
        </pc:sldMkLst>
      </pc:sldChg>
      <pc:sldChg chg="del">
        <pc:chgData name="Msgr. Trevor Murray" userId="d6564771-ca8b-4373-aa26-3cad18547140" providerId="ADAL" clId="{613B89C3-C3A7-0246-A6D1-C5E93035AA89}" dt="2023-11-14T20:24:33.922" v="79" actId="2696"/>
        <pc:sldMkLst>
          <pc:docMk/>
          <pc:sldMk cId="1362607572" sldId="11534"/>
        </pc:sldMkLst>
      </pc:sldChg>
      <pc:sldChg chg="del">
        <pc:chgData name="Msgr. Trevor Murray" userId="d6564771-ca8b-4373-aa26-3cad18547140" providerId="ADAL" clId="{613B89C3-C3A7-0246-A6D1-C5E93035AA89}" dt="2023-11-14T20:24:34.363" v="80" actId="2696"/>
        <pc:sldMkLst>
          <pc:docMk/>
          <pc:sldMk cId="3526013883" sldId="11535"/>
        </pc:sldMkLst>
      </pc:sldChg>
      <pc:sldChg chg="del">
        <pc:chgData name="Msgr. Trevor Murray" userId="d6564771-ca8b-4373-aa26-3cad18547140" providerId="ADAL" clId="{613B89C3-C3A7-0246-A6D1-C5E93035AA89}" dt="2023-11-14T20:24:34.730" v="81" actId="2696"/>
        <pc:sldMkLst>
          <pc:docMk/>
          <pc:sldMk cId="2279543335" sldId="11536"/>
        </pc:sldMkLst>
      </pc:sldChg>
      <pc:sldChg chg="del">
        <pc:chgData name="Msgr. Trevor Murray" userId="d6564771-ca8b-4373-aa26-3cad18547140" providerId="ADAL" clId="{613B89C3-C3A7-0246-A6D1-C5E93035AA89}" dt="2023-11-14T20:24:35.201" v="82" actId="2696"/>
        <pc:sldMkLst>
          <pc:docMk/>
          <pc:sldMk cId="20309932" sldId="11537"/>
        </pc:sldMkLst>
      </pc:sldChg>
      <pc:sldChg chg="del">
        <pc:chgData name="Msgr. Trevor Murray" userId="d6564771-ca8b-4373-aa26-3cad18547140" providerId="ADAL" clId="{613B89C3-C3A7-0246-A6D1-C5E93035AA89}" dt="2023-11-14T20:24:35.646" v="83" actId="2696"/>
        <pc:sldMkLst>
          <pc:docMk/>
          <pc:sldMk cId="2049844339" sldId="11538"/>
        </pc:sldMkLst>
      </pc:sldChg>
      <pc:sldChg chg="del">
        <pc:chgData name="Msgr. Trevor Murray" userId="d6564771-ca8b-4373-aa26-3cad18547140" providerId="ADAL" clId="{613B89C3-C3A7-0246-A6D1-C5E93035AA89}" dt="2023-11-14T20:24:36.064" v="84" actId="2696"/>
        <pc:sldMkLst>
          <pc:docMk/>
          <pc:sldMk cId="263002106" sldId="11539"/>
        </pc:sldMkLst>
      </pc:sldChg>
      <pc:sldChg chg="del">
        <pc:chgData name="Msgr. Trevor Murray" userId="d6564771-ca8b-4373-aa26-3cad18547140" providerId="ADAL" clId="{613B89C3-C3A7-0246-A6D1-C5E93035AA89}" dt="2023-11-14T20:24:36.522" v="85" actId="2696"/>
        <pc:sldMkLst>
          <pc:docMk/>
          <pc:sldMk cId="4254031481" sldId="11540"/>
        </pc:sldMkLst>
      </pc:sldChg>
      <pc:sldChg chg="del">
        <pc:chgData name="Msgr. Trevor Murray" userId="d6564771-ca8b-4373-aa26-3cad18547140" providerId="ADAL" clId="{613B89C3-C3A7-0246-A6D1-C5E93035AA89}" dt="2023-11-14T20:24:36.985" v="86" actId="2696"/>
        <pc:sldMkLst>
          <pc:docMk/>
          <pc:sldMk cId="1459899121" sldId="11541"/>
        </pc:sldMkLst>
      </pc:sldChg>
      <pc:sldChg chg="del">
        <pc:chgData name="Msgr. Trevor Murray" userId="d6564771-ca8b-4373-aa26-3cad18547140" providerId="ADAL" clId="{613B89C3-C3A7-0246-A6D1-C5E93035AA89}" dt="2023-11-14T20:24:37.388" v="87" actId="2696"/>
        <pc:sldMkLst>
          <pc:docMk/>
          <pc:sldMk cId="142244237" sldId="11542"/>
        </pc:sldMkLst>
      </pc:sldChg>
      <pc:sldChg chg="del">
        <pc:chgData name="Msgr. Trevor Murray" userId="d6564771-ca8b-4373-aa26-3cad18547140" providerId="ADAL" clId="{613B89C3-C3A7-0246-A6D1-C5E93035AA89}" dt="2023-11-14T20:24:37.839" v="88" actId="2696"/>
        <pc:sldMkLst>
          <pc:docMk/>
          <pc:sldMk cId="171208880" sldId="11543"/>
        </pc:sldMkLst>
      </pc:sldChg>
      <pc:sldChg chg="del">
        <pc:chgData name="Msgr. Trevor Murray" userId="d6564771-ca8b-4373-aa26-3cad18547140" providerId="ADAL" clId="{613B89C3-C3A7-0246-A6D1-C5E93035AA89}" dt="2023-11-14T20:24:38.262" v="89" actId="2696"/>
        <pc:sldMkLst>
          <pc:docMk/>
          <pc:sldMk cId="3493439256" sldId="11544"/>
        </pc:sldMkLst>
      </pc:sldChg>
      <pc:sldChg chg="del">
        <pc:chgData name="Msgr. Trevor Murray" userId="d6564771-ca8b-4373-aa26-3cad18547140" providerId="ADAL" clId="{613B89C3-C3A7-0246-A6D1-C5E93035AA89}" dt="2023-11-14T20:24:38.728" v="90" actId="2696"/>
        <pc:sldMkLst>
          <pc:docMk/>
          <pc:sldMk cId="1381010413" sldId="11545"/>
        </pc:sldMkLst>
      </pc:sldChg>
      <pc:sldChg chg="del">
        <pc:chgData name="Msgr. Trevor Murray" userId="d6564771-ca8b-4373-aa26-3cad18547140" providerId="ADAL" clId="{613B89C3-C3A7-0246-A6D1-C5E93035AA89}" dt="2023-11-14T20:28:12.528" v="140" actId="2696"/>
        <pc:sldMkLst>
          <pc:docMk/>
          <pc:sldMk cId="4147676158" sldId="11546"/>
        </pc:sldMkLst>
      </pc:sldChg>
      <pc:sldChg chg="del">
        <pc:chgData name="Msgr. Trevor Murray" userId="d6564771-ca8b-4373-aa26-3cad18547140" providerId="ADAL" clId="{613B89C3-C3A7-0246-A6D1-C5E93035AA89}" dt="2023-11-14T20:24:40.409" v="91" actId="2696"/>
        <pc:sldMkLst>
          <pc:docMk/>
          <pc:sldMk cId="3722573590" sldId="11547"/>
        </pc:sldMkLst>
      </pc:sldChg>
      <pc:sldChg chg="add modTransition">
        <pc:chgData name="Msgr. Trevor Murray" userId="d6564771-ca8b-4373-aa26-3cad18547140" providerId="ADAL" clId="{613B89C3-C3A7-0246-A6D1-C5E93035AA89}" dt="2023-11-14T20:12:13.593" v="6"/>
        <pc:sldMkLst>
          <pc:docMk/>
          <pc:sldMk cId="0" sldId="11548"/>
        </pc:sldMkLst>
      </pc:sldChg>
      <pc:sldChg chg="add modTransition">
        <pc:chgData name="Msgr. Trevor Murray" userId="d6564771-ca8b-4373-aa26-3cad18547140" providerId="ADAL" clId="{613B89C3-C3A7-0246-A6D1-C5E93035AA89}" dt="2023-11-14T20:12:13.593" v="6"/>
        <pc:sldMkLst>
          <pc:docMk/>
          <pc:sldMk cId="330341851" sldId="11549"/>
        </pc:sldMkLst>
      </pc:sldChg>
      <pc:sldChg chg="add modTransition">
        <pc:chgData name="Msgr. Trevor Murray" userId="d6564771-ca8b-4373-aa26-3cad18547140" providerId="ADAL" clId="{613B89C3-C3A7-0246-A6D1-C5E93035AA89}" dt="2023-11-14T20:12:13.593" v="6"/>
        <pc:sldMkLst>
          <pc:docMk/>
          <pc:sldMk cId="3344057418" sldId="11550"/>
        </pc:sldMkLst>
      </pc:sldChg>
      <pc:sldChg chg="add modTransition">
        <pc:chgData name="Msgr. Trevor Murray" userId="d6564771-ca8b-4373-aa26-3cad18547140" providerId="ADAL" clId="{613B89C3-C3A7-0246-A6D1-C5E93035AA89}" dt="2023-11-14T20:12:13.593" v="6"/>
        <pc:sldMkLst>
          <pc:docMk/>
          <pc:sldMk cId="3435114894" sldId="11551"/>
        </pc:sldMkLst>
      </pc:sldChg>
      <pc:sldChg chg="add modTransition">
        <pc:chgData name="Msgr. Trevor Murray" userId="d6564771-ca8b-4373-aa26-3cad18547140" providerId="ADAL" clId="{613B89C3-C3A7-0246-A6D1-C5E93035AA89}" dt="2023-11-14T20:12:13.593" v="6"/>
        <pc:sldMkLst>
          <pc:docMk/>
          <pc:sldMk cId="3008252987" sldId="11552"/>
        </pc:sldMkLst>
      </pc:sldChg>
      <pc:sldChg chg="add modTransition">
        <pc:chgData name="Msgr. Trevor Murray" userId="d6564771-ca8b-4373-aa26-3cad18547140" providerId="ADAL" clId="{613B89C3-C3A7-0246-A6D1-C5E93035AA89}" dt="2023-11-14T20:12:13.593" v="6"/>
        <pc:sldMkLst>
          <pc:docMk/>
          <pc:sldMk cId="1227709301" sldId="11553"/>
        </pc:sldMkLst>
      </pc:sldChg>
      <pc:sldChg chg="add del modTransition">
        <pc:chgData name="Msgr. Trevor Murray" userId="d6564771-ca8b-4373-aa26-3cad18547140" providerId="ADAL" clId="{613B89C3-C3A7-0246-A6D1-C5E93035AA89}" dt="2023-11-14T20:15:28.945" v="23" actId="2696"/>
        <pc:sldMkLst>
          <pc:docMk/>
          <pc:sldMk cId="0" sldId="11554"/>
        </pc:sldMkLst>
      </pc:sldChg>
      <pc:sldChg chg="add del modTransition">
        <pc:chgData name="Msgr. Trevor Murray" userId="d6564771-ca8b-4373-aa26-3cad18547140" providerId="ADAL" clId="{613B89C3-C3A7-0246-A6D1-C5E93035AA89}" dt="2023-11-14T20:15:29.674" v="24" actId="2696"/>
        <pc:sldMkLst>
          <pc:docMk/>
          <pc:sldMk cId="2496311375" sldId="11555"/>
        </pc:sldMkLst>
      </pc:sldChg>
      <pc:sldChg chg="add del modTransition">
        <pc:chgData name="Msgr. Trevor Murray" userId="d6564771-ca8b-4373-aa26-3cad18547140" providerId="ADAL" clId="{613B89C3-C3A7-0246-A6D1-C5E93035AA89}" dt="2023-11-14T20:15:30.123" v="25" actId="2696"/>
        <pc:sldMkLst>
          <pc:docMk/>
          <pc:sldMk cId="75734209" sldId="11556"/>
        </pc:sldMkLst>
      </pc:sldChg>
      <pc:sldChg chg="add del modTransition">
        <pc:chgData name="Msgr. Trevor Murray" userId="d6564771-ca8b-4373-aa26-3cad18547140" providerId="ADAL" clId="{613B89C3-C3A7-0246-A6D1-C5E93035AA89}" dt="2023-11-14T20:15:30.552" v="26" actId="2696"/>
        <pc:sldMkLst>
          <pc:docMk/>
          <pc:sldMk cId="1593432980" sldId="11557"/>
        </pc:sldMkLst>
      </pc:sldChg>
      <pc:sldChg chg="add modTransition">
        <pc:chgData name="Msgr. Trevor Murray" userId="d6564771-ca8b-4373-aa26-3cad18547140" providerId="ADAL" clId="{613B89C3-C3A7-0246-A6D1-C5E93035AA89}" dt="2023-11-14T20:15:24.730" v="22"/>
        <pc:sldMkLst>
          <pc:docMk/>
          <pc:sldMk cId="0" sldId="11558"/>
        </pc:sldMkLst>
      </pc:sldChg>
      <pc:sldChg chg="add modTransition">
        <pc:chgData name="Msgr. Trevor Murray" userId="d6564771-ca8b-4373-aa26-3cad18547140" providerId="ADAL" clId="{613B89C3-C3A7-0246-A6D1-C5E93035AA89}" dt="2023-11-14T20:15:24.730" v="22"/>
        <pc:sldMkLst>
          <pc:docMk/>
          <pc:sldMk cId="2207024545" sldId="11559"/>
        </pc:sldMkLst>
      </pc:sldChg>
      <pc:sldChg chg="add modTransition">
        <pc:chgData name="Msgr. Trevor Murray" userId="d6564771-ca8b-4373-aa26-3cad18547140" providerId="ADAL" clId="{613B89C3-C3A7-0246-A6D1-C5E93035AA89}" dt="2023-11-14T20:15:24.730" v="22"/>
        <pc:sldMkLst>
          <pc:docMk/>
          <pc:sldMk cId="3098149492" sldId="11560"/>
        </pc:sldMkLst>
      </pc:sldChg>
      <pc:sldChg chg="add modTransition">
        <pc:chgData name="Msgr. Trevor Murray" userId="d6564771-ca8b-4373-aa26-3cad18547140" providerId="ADAL" clId="{613B89C3-C3A7-0246-A6D1-C5E93035AA89}" dt="2023-11-14T20:15:24.730" v="22"/>
        <pc:sldMkLst>
          <pc:docMk/>
          <pc:sldMk cId="1341097228" sldId="11561"/>
        </pc:sldMkLst>
      </pc:sldChg>
      <pc:sldChg chg="add modTransition">
        <pc:chgData name="Msgr. Trevor Murray" userId="d6564771-ca8b-4373-aa26-3cad18547140" providerId="ADAL" clId="{613B89C3-C3A7-0246-A6D1-C5E93035AA89}" dt="2023-11-14T20:15:55.651" v="27"/>
        <pc:sldMkLst>
          <pc:docMk/>
          <pc:sldMk cId="0" sldId="11562"/>
        </pc:sldMkLst>
      </pc:sldChg>
      <pc:sldChg chg="add modTransition">
        <pc:chgData name="Msgr. Trevor Murray" userId="d6564771-ca8b-4373-aa26-3cad18547140" providerId="ADAL" clId="{613B89C3-C3A7-0246-A6D1-C5E93035AA89}" dt="2023-11-14T20:15:55.651" v="27"/>
        <pc:sldMkLst>
          <pc:docMk/>
          <pc:sldMk cId="0" sldId="11563"/>
        </pc:sldMkLst>
      </pc:sldChg>
      <pc:sldChg chg="add modTransition">
        <pc:chgData name="Msgr. Trevor Murray" userId="d6564771-ca8b-4373-aa26-3cad18547140" providerId="ADAL" clId="{613B89C3-C3A7-0246-A6D1-C5E93035AA89}" dt="2023-11-14T20:15:55.651" v="27"/>
        <pc:sldMkLst>
          <pc:docMk/>
          <pc:sldMk cId="0" sldId="11564"/>
        </pc:sldMkLst>
      </pc:sldChg>
      <pc:sldChg chg="add modTransition">
        <pc:chgData name="Msgr. Trevor Murray" userId="d6564771-ca8b-4373-aa26-3cad18547140" providerId="ADAL" clId="{613B89C3-C3A7-0246-A6D1-C5E93035AA89}" dt="2023-11-14T20:15:55.651" v="27"/>
        <pc:sldMkLst>
          <pc:docMk/>
          <pc:sldMk cId="0" sldId="11565"/>
        </pc:sldMkLst>
      </pc:sldChg>
      <pc:sldChg chg="add modTransition">
        <pc:chgData name="Msgr. Trevor Murray" userId="d6564771-ca8b-4373-aa26-3cad18547140" providerId="ADAL" clId="{613B89C3-C3A7-0246-A6D1-C5E93035AA89}" dt="2023-11-14T20:15:55.651" v="27"/>
        <pc:sldMkLst>
          <pc:docMk/>
          <pc:sldMk cId="0" sldId="11566"/>
        </pc:sldMkLst>
      </pc:sldChg>
      <pc:sldChg chg="add modTransition">
        <pc:chgData name="Msgr. Trevor Murray" userId="d6564771-ca8b-4373-aa26-3cad18547140" providerId="ADAL" clId="{613B89C3-C3A7-0246-A6D1-C5E93035AA89}" dt="2023-11-14T20:15:55.651" v="27"/>
        <pc:sldMkLst>
          <pc:docMk/>
          <pc:sldMk cId="0" sldId="11567"/>
        </pc:sldMkLst>
      </pc:sldChg>
      <pc:sldChg chg="add">
        <pc:chgData name="Msgr. Trevor Murray" userId="d6564771-ca8b-4373-aa26-3cad18547140" providerId="ADAL" clId="{613B89C3-C3A7-0246-A6D1-C5E93035AA89}" dt="2023-11-14T20:18:21.999" v="43"/>
        <pc:sldMkLst>
          <pc:docMk/>
          <pc:sldMk cId="2433441188" sldId="11568"/>
        </pc:sldMkLst>
      </pc:sldChg>
      <pc:sldChg chg="add ord">
        <pc:chgData name="Msgr. Trevor Murray" userId="d6564771-ca8b-4373-aa26-3cad18547140" providerId="ADAL" clId="{613B89C3-C3A7-0246-A6D1-C5E93035AA89}" dt="2023-11-14T20:23:45.539" v="54" actId="20578"/>
        <pc:sldMkLst>
          <pc:docMk/>
          <pc:sldMk cId="632288148" sldId="11569"/>
        </pc:sldMkLst>
      </pc:sldChg>
      <pc:sldChg chg="add ord">
        <pc:chgData name="Msgr. Trevor Murray" userId="d6564771-ca8b-4373-aa26-3cad18547140" providerId="ADAL" clId="{613B89C3-C3A7-0246-A6D1-C5E93035AA89}" dt="2023-11-14T20:23:51.992" v="57" actId="20578"/>
        <pc:sldMkLst>
          <pc:docMk/>
          <pc:sldMk cId="2641288849" sldId="11570"/>
        </pc:sldMkLst>
      </pc:sldChg>
      <pc:sldChg chg="add ord">
        <pc:chgData name="Msgr. Trevor Murray" userId="d6564771-ca8b-4373-aa26-3cad18547140" providerId="ADAL" clId="{613B89C3-C3A7-0246-A6D1-C5E93035AA89}" dt="2023-11-14T20:23:57.679" v="60" actId="20578"/>
        <pc:sldMkLst>
          <pc:docMk/>
          <pc:sldMk cId="136618261" sldId="11571"/>
        </pc:sldMkLst>
      </pc:sldChg>
      <pc:sldChg chg="add ord">
        <pc:chgData name="Msgr. Trevor Murray" userId="d6564771-ca8b-4373-aa26-3cad18547140" providerId="ADAL" clId="{613B89C3-C3A7-0246-A6D1-C5E93035AA89}" dt="2023-11-14T20:24:13.369" v="66" actId="20578"/>
        <pc:sldMkLst>
          <pc:docMk/>
          <pc:sldMk cId="656202119" sldId="11572"/>
        </pc:sldMkLst>
      </pc:sldChg>
      <pc:sldChg chg="add ord">
        <pc:chgData name="Msgr. Trevor Murray" userId="d6564771-ca8b-4373-aa26-3cad18547140" providerId="ADAL" clId="{613B89C3-C3A7-0246-A6D1-C5E93035AA89}" dt="2023-11-14T20:24:20.192" v="69" actId="20578"/>
        <pc:sldMkLst>
          <pc:docMk/>
          <pc:sldMk cId="3563235881" sldId="11573"/>
        </pc:sldMkLst>
      </pc:sldChg>
      <pc:sldChg chg="add ord">
        <pc:chgData name="Msgr. Trevor Murray" userId="d6564771-ca8b-4373-aa26-3cad18547140" providerId="ADAL" clId="{613B89C3-C3A7-0246-A6D1-C5E93035AA89}" dt="2023-11-14T20:24:29.128" v="73" actId="20578"/>
        <pc:sldMkLst>
          <pc:docMk/>
          <pc:sldMk cId="150891930" sldId="11574"/>
        </pc:sldMkLst>
      </pc:sldChg>
      <pc:sldChg chg="add">
        <pc:chgData name="Msgr. Trevor Murray" userId="d6564771-ca8b-4373-aa26-3cad18547140" providerId="ADAL" clId="{613B89C3-C3A7-0246-A6D1-C5E93035AA89}" dt="2023-11-14T20:24:42.225" v="92" actId="2890"/>
        <pc:sldMkLst>
          <pc:docMk/>
          <pc:sldMk cId="1663717360" sldId="11575"/>
        </pc:sldMkLst>
      </pc:sldChg>
      <pc:sldChg chg="add ord">
        <pc:chgData name="Msgr. Trevor Murray" userId="d6564771-ca8b-4373-aa26-3cad18547140" providerId="ADAL" clId="{613B89C3-C3A7-0246-A6D1-C5E93035AA89}" dt="2023-11-14T20:26:22.274" v="97" actId="20578"/>
        <pc:sldMkLst>
          <pc:docMk/>
          <pc:sldMk cId="4088411248" sldId="11576"/>
        </pc:sldMkLst>
      </pc:sldChg>
      <pc:sldChg chg="add">
        <pc:chgData name="Msgr. Trevor Murray" userId="d6564771-ca8b-4373-aa26-3cad18547140" providerId="ADAL" clId="{613B89C3-C3A7-0246-A6D1-C5E93035AA89}" dt="2023-11-14T20:26:27.523" v="100" actId="2890"/>
        <pc:sldMkLst>
          <pc:docMk/>
          <pc:sldMk cId="2225939794" sldId="11577"/>
        </pc:sldMkLst>
      </pc:sldChg>
      <pc:sldChg chg="add ord">
        <pc:chgData name="Msgr. Trevor Murray" userId="d6564771-ca8b-4373-aa26-3cad18547140" providerId="ADAL" clId="{613B89C3-C3A7-0246-A6D1-C5E93035AA89}" dt="2023-11-14T20:26:37.203" v="102" actId="20578"/>
        <pc:sldMkLst>
          <pc:docMk/>
          <pc:sldMk cId="3256098179" sldId="11578"/>
        </pc:sldMkLst>
      </pc:sldChg>
      <pc:sldChg chg="add ord">
        <pc:chgData name="Msgr. Trevor Murray" userId="d6564771-ca8b-4373-aa26-3cad18547140" providerId="ADAL" clId="{613B89C3-C3A7-0246-A6D1-C5E93035AA89}" dt="2023-11-14T20:26:55.626" v="105" actId="20578"/>
        <pc:sldMkLst>
          <pc:docMk/>
          <pc:sldMk cId="1681011466" sldId="11579"/>
        </pc:sldMkLst>
      </pc:sldChg>
      <pc:sldChg chg="add ord">
        <pc:chgData name="Msgr. Trevor Murray" userId="d6564771-ca8b-4373-aa26-3cad18547140" providerId="ADAL" clId="{613B89C3-C3A7-0246-A6D1-C5E93035AA89}" dt="2023-11-14T20:27:07.735" v="108" actId="20578"/>
        <pc:sldMkLst>
          <pc:docMk/>
          <pc:sldMk cId="3228295837" sldId="11580"/>
        </pc:sldMkLst>
      </pc:sldChg>
      <pc:sldChg chg="delSp add mod ord">
        <pc:chgData name="Msgr. Trevor Murray" userId="d6564771-ca8b-4373-aa26-3cad18547140" providerId="ADAL" clId="{613B89C3-C3A7-0246-A6D1-C5E93035AA89}" dt="2023-11-17T01:40:07.841" v="290" actId="478"/>
        <pc:sldMkLst>
          <pc:docMk/>
          <pc:sldMk cId="2363950580" sldId="11581"/>
        </pc:sldMkLst>
      </pc:sldChg>
      <pc:sldChg chg="add ord">
        <pc:chgData name="Msgr. Trevor Murray" userId="d6564771-ca8b-4373-aa26-3cad18547140" providerId="ADAL" clId="{613B89C3-C3A7-0246-A6D1-C5E93035AA89}" dt="2023-11-14T20:27:18.355" v="114" actId="20578"/>
        <pc:sldMkLst>
          <pc:docMk/>
          <pc:sldMk cId="1673166892" sldId="11582"/>
        </pc:sldMkLst>
      </pc:sldChg>
      <pc:sldChg chg="add ord">
        <pc:chgData name="Msgr. Trevor Murray" userId="d6564771-ca8b-4373-aa26-3cad18547140" providerId="ADAL" clId="{613B89C3-C3A7-0246-A6D1-C5E93035AA89}" dt="2023-11-14T20:27:23.791" v="117" actId="20578"/>
        <pc:sldMkLst>
          <pc:docMk/>
          <pc:sldMk cId="3746333815" sldId="11583"/>
        </pc:sldMkLst>
      </pc:sldChg>
      <pc:sldChg chg="add ord">
        <pc:chgData name="Msgr. Trevor Murray" userId="d6564771-ca8b-4373-aa26-3cad18547140" providerId="ADAL" clId="{613B89C3-C3A7-0246-A6D1-C5E93035AA89}" dt="2023-11-14T20:27:29.027" v="120" actId="20578"/>
        <pc:sldMkLst>
          <pc:docMk/>
          <pc:sldMk cId="842151095" sldId="11584"/>
        </pc:sldMkLst>
      </pc:sldChg>
      <pc:sldChg chg="add ord">
        <pc:chgData name="Msgr. Trevor Murray" userId="d6564771-ca8b-4373-aa26-3cad18547140" providerId="ADAL" clId="{613B89C3-C3A7-0246-A6D1-C5E93035AA89}" dt="2023-11-14T20:27:33.465" v="123" actId="20578"/>
        <pc:sldMkLst>
          <pc:docMk/>
          <pc:sldMk cId="1053148626" sldId="11585"/>
        </pc:sldMkLst>
      </pc:sldChg>
      <pc:sldChg chg="add ord">
        <pc:chgData name="Msgr. Trevor Murray" userId="d6564771-ca8b-4373-aa26-3cad18547140" providerId="ADAL" clId="{613B89C3-C3A7-0246-A6D1-C5E93035AA89}" dt="2023-11-14T20:27:45.621" v="127" actId="20578"/>
        <pc:sldMkLst>
          <pc:docMk/>
          <pc:sldMk cId="4146770170" sldId="11586"/>
        </pc:sldMkLst>
      </pc:sldChg>
      <pc:sldChg chg="add">
        <pc:chgData name="Msgr. Trevor Murray" userId="d6564771-ca8b-4373-aa26-3cad18547140" providerId="ADAL" clId="{613B89C3-C3A7-0246-A6D1-C5E93035AA89}" dt="2023-11-14T20:27:49.352" v="129" actId="2890"/>
        <pc:sldMkLst>
          <pc:docMk/>
          <pc:sldMk cId="3157153428" sldId="11587"/>
        </pc:sldMkLst>
      </pc:sldChg>
      <pc:sldChg chg="add ord">
        <pc:chgData name="Msgr. Trevor Murray" userId="d6564771-ca8b-4373-aa26-3cad18547140" providerId="ADAL" clId="{613B89C3-C3A7-0246-A6D1-C5E93035AA89}" dt="2023-11-14T20:27:55.294" v="132" actId="20578"/>
        <pc:sldMkLst>
          <pc:docMk/>
          <pc:sldMk cId="3177509986" sldId="11588"/>
        </pc:sldMkLst>
      </pc:sldChg>
      <pc:sldChg chg="add ord">
        <pc:chgData name="Msgr. Trevor Murray" userId="d6564771-ca8b-4373-aa26-3cad18547140" providerId="ADAL" clId="{613B89C3-C3A7-0246-A6D1-C5E93035AA89}" dt="2023-11-14T20:28:18.722" v="142" actId="20578"/>
        <pc:sldMkLst>
          <pc:docMk/>
          <pc:sldMk cId="1731916636" sldId="11589"/>
        </pc:sldMkLst>
      </pc:sldChg>
      <pc:sldChg chg="add">
        <pc:chgData name="Msgr. Trevor Murray" userId="d6564771-ca8b-4373-aa26-3cad18547140" providerId="ADAL" clId="{613B89C3-C3A7-0246-A6D1-C5E93035AA89}" dt="2023-11-15T17:59:03.044" v="152"/>
        <pc:sldMkLst>
          <pc:docMk/>
          <pc:sldMk cId="0" sldId="11590"/>
        </pc:sldMkLst>
      </pc:sldChg>
      <pc:sldChg chg="add">
        <pc:chgData name="Msgr. Trevor Murray" userId="d6564771-ca8b-4373-aa26-3cad18547140" providerId="ADAL" clId="{613B89C3-C3A7-0246-A6D1-C5E93035AA89}" dt="2023-11-15T17:59:03.044" v="152"/>
        <pc:sldMkLst>
          <pc:docMk/>
          <pc:sldMk cId="0" sldId="11591"/>
        </pc:sldMkLst>
      </pc:sldChg>
      <pc:sldChg chg="add">
        <pc:chgData name="Msgr. Trevor Murray" userId="d6564771-ca8b-4373-aa26-3cad18547140" providerId="ADAL" clId="{613B89C3-C3A7-0246-A6D1-C5E93035AA89}" dt="2023-11-15T17:59:03.044" v="152"/>
        <pc:sldMkLst>
          <pc:docMk/>
          <pc:sldMk cId="3224188779" sldId="11592"/>
        </pc:sldMkLst>
      </pc:sldChg>
      <pc:sldChg chg="addSp delSp modSp add mod ord setBg">
        <pc:chgData name="Msgr. Trevor Murray" userId="d6564771-ca8b-4373-aa26-3cad18547140" providerId="ADAL" clId="{613B89C3-C3A7-0246-A6D1-C5E93035AA89}" dt="2023-11-17T01:24:15.171" v="232" actId="20578"/>
        <pc:sldMkLst>
          <pc:docMk/>
          <pc:sldMk cId="1635300692" sldId="11593"/>
        </pc:sldMkLst>
      </pc:sldChg>
      <pc:sldChg chg="add del setBg">
        <pc:chgData name="Msgr. Trevor Murray" userId="d6564771-ca8b-4373-aa26-3cad18547140" providerId="ADAL" clId="{613B89C3-C3A7-0246-A6D1-C5E93035AA89}" dt="2023-11-18T18:12:41.790" v="298"/>
        <pc:sldMkLst>
          <pc:docMk/>
          <pc:sldMk cId="3623067005" sldId="11598"/>
        </pc:sldMkLst>
      </pc:sldChg>
      <pc:sldChg chg="add del setBg">
        <pc:chgData name="Msgr. Trevor Murray" userId="d6564771-ca8b-4373-aa26-3cad18547140" providerId="ADAL" clId="{613B89C3-C3A7-0246-A6D1-C5E93035AA89}" dt="2023-11-18T18:12:41.790" v="298"/>
        <pc:sldMkLst>
          <pc:docMk/>
          <pc:sldMk cId="1351628940" sldId="11599"/>
        </pc:sldMkLst>
      </pc:sldChg>
      <pc:sldChg chg="add del setBg">
        <pc:chgData name="Msgr. Trevor Murray" userId="d6564771-ca8b-4373-aa26-3cad18547140" providerId="ADAL" clId="{613B89C3-C3A7-0246-A6D1-C5E93035AA89}" dt="2023-11-18T18:12:41.790" v="298"/>
        <pc:sldMkLst>
          <pc:docMk/>
          <pc:sldMk cId="2903360211" sldId="11601"/>
        </pc:sldMkLst>
      </pc:sldChg>
      <pc:sldChg chg="add del setBg">
        <pc:chgData name="Msgr. Trevor Murray" userId="d6564771-ca8b-4373-aa26-3cad18547140" providerId="ADAL" clId="{613B89C3-C3A7-0246-A6D1-C5E93035AA89}" dt="2023-11-18T18:12:41.790" v="298"/>
        <pc:sldMkLst>
          <pc:docMk/>
          <pc:sldMk cId="2887269450" sldId="11602"/>
        </pc:sldMkLst>
      </pc:sldChg>
      <pc:sldChg chg="add del setBg">
        <pc:chgData name="Msgr. Trevor Murray" userId="d6564771-ca8b-4373-aa26-3cad18547140" providerId="ADAL" clId="{613B89C3-C3A7-0246-A6D1-C5E93035AA89}" dt="2023-11-18T18:12:41.790" v="298"/>
        <pc:sldMkLst>
          <pc:docMk/>
          <pc:sldMk cId="3760143639" sldId="11603"/>
        </pc:sldMkLst>
      </pc:sldChg>
      <pc:sldChg chg="add">
        <pc:chgData name="Msgr. Trevor Murray" userId="d6564771-ca8b-4373-aa26-3cad18547140" providerId="ADAL" clId="{613B89C3-C3A7-0246-A6D1-C5E93035AA89}" dt="2023-11-18T18:12:01.673" v="293"/>
        <pc:sldMkLst>
          <pc:docMk/>
          <pc:sldMk cId="3939772296" sldId="11604"/>
        </pc:sldMkLst>
      </pc:sldChg>
      <pc:sldChg chg="add">
        <pc:chgData name="Msgr. Trevor Murray" userId="d6564771-ca8b-4373-aa26-3cad18547140" providerId="ADAL" clId="{613B89C3-C3A7-0246-A6D1-C5E93035AA89}" dt="2023-11-18T18:12:01.673" v="293"/>
        <pc:sldMkLst>
          <pc:docMk/>
          <pc:sldMk cId="544799119" sldId="11605"/>
        </pc:sldMkLst>
      </pc:sldChg>
      <pc:sldChg chg="add del setBg">
        <pc:chgData name="Msgr. Trevor Murray" userId="d6564771-ca8b-4373-aa26-3cad18547140" providerId="ADAL" clId="{613B89C3-C3A7-0246-A6D1-C5E93035AA89}" dt="2023-11-18T18:12:07.420" v="294" actId="2696"/>
        <pc:sldMkLst>
          <pc:docMk/>
          <pc:sldMk cId="527551444" sldId="11606"/>
        </pc:sldMkLst>
      </pc:sldChg>
      <pc:sldChg chg="add del setBg">
        <pc:chgData name="Msgr. Trevor Murray" userId="d6564771-ca8b-4373-aa26-3cad18547140" providerId="ADAL" clId="{613B89C3-C3A7-0246-A6D1-C5E93035AA89}" dt="2023-11-18T18:12:41.790" v="298"/>
        <pc:sldMkLst>
          <pc:docMk/>
          <pc:sldMk cId="4206962450" sldId="11606"/>
        </pc:sldMkLst>
      </pc:sldChg>
    </pc:docChg>
  </pc:docChgLst>
  <pc:docChgLst>
    <pc:chgData name="Alison Carroll" userId="80162b72-5015-4f5d-935d-255c8314fe23" providerId="ADAL" clId="{A15671B6-2C5C-0D41-B95B-C75C0F3BE8DC}"/>
    <pc:docChg chg="undo redo custSel addSld delSld modSld sldOrd delMainMaster">
      <pc:chgData name="Alison Carroll" userId="80162b72-5015-4f5d-935d-255c8314fe23" providerId="ADAL" clId="{A15671B6-2C5C-0D41-B95B-C75C0F3BE8DC}" dt="2023-08-19T08:27:03.090" v="273" actId="14100"/>
      <pc:docMkLst>
        <pc:docMk/>
      </pc:docMkLst>
      <pc:sldChg chg="modSp add del mod setBg">
        <pc:chgData name="Alison Carroll" userId="80162b72-5015-4f5d-935d-255c8314fe23" providerId="ADAL" clId="{A15671B6-2C5C-0D41-B95B-C75C0F3BE8DC}" dt="2023-08-17T07:29:05.159" v="14" actId="207"/>
        <pc:sldMkLst>
          <pc:docMk/>
          <pc:sldMk cId="1569627441" sldId="262"/>
        </pc:sldMkLst>
      </pc:sldChg>
      <pc:sldChg chg="modSp mod">
        <pc:chgData name="Alison Carroll" userId="80162b72-5015-4f5d-935d-255c8314fe23" providerId="ADAL" clId="{A15671B6-2C5C-0D41-B95B-C75C0F3BE8DC}" dt="2023-08-19T08:03:03.999" v="130" actId="207"/>
        <pc:sldMkLst>
          <pc:docMk/>
          <pc:sldMk cId="796534985" sldId="283"/>
        </pc:sldMkLst>
      </pc:sldChg>
      <pc:sldChg chg="addSp delSp modSp mod">
        <pc:chgData name="Alison Carroll" userId="80162b72-5015-4f5d-935d-255c8314fe23" providerId="ADAL" clId="{A15671B6-2C5C-0D41-B95B-C75C0F3BE8DC}" dt="2023-08-18T01:32:57.284" v="27" actId="478"/>
        <pc:sldMkLst>
          <pc:docMk/>
          <pc:sldMk cId="1335663567" sldId="10792"/>
        </pc:sldMkLst>
      </pc:sldChg>
      <pc:sldChg chg="addSp delSp modSp mod">
        <pc:chgData name="Alison Carroll" userId="80162b72-5015-4f5d-935d-255c8314fe23" providerId="ADAL" clId="{A15671B6-2C5C-0D41-B95B-C75C0F3BE8DC}" dt="2023-08-17T02:47:04.148" v="3" actId="14100"/>
        <pc:sldMkLst>
          <pc:docMk/>
          <pc:sldMk cId="3057131118" sldId="10812"/>
        </pc:sldMkLst>
      </pc:sldChg>
      <pc:sldChg chg="del">
        <pc:chgData name="Alison Carroll" userId="80162b72-5015-4f5d-935d-255c8314fe23" providerId="ADAL" clId="{A15671B6-2C5C-0D41-B95B-C75C0F3BE8DC}" dt="2023-08-19T08:10:11.133" v="257" actId="2696"/>
        <pc:sldMkLst>
          <pc:docMk/>
          <pc:sldMk cId="3365412419" sldId="10825"/>
        </pc:sldMkLst>
      </pc:sldChg>
      <pc:sldChg chg="del">
        <pc:chgData name="Alison Carroll" userId="80162b72-5015-4f5d-935d-255c8314fe23" providerId="ADAL" clId="{A15671B6-2C5C-0D41-B95B-C75C0F3BE8DC}" dt="2023-08-19T08:10:11.127" v="256" actId="2696"/>
        <pc:sldMkLst>
          <pc:docMk/>
          <pc:sldMk cId="3975267906" sldId="10826"/>
        </pc:sldMkLst>
      </pc:sldChg>
      <pc:sldChg chg="modSp mod">
        <pc:chgData name="Alison Carroll" userId="80162b72-5015-4f5d-935d-255c8314fe23" providerId="ADAL" clId="{A15671B6-2C5C-0D41-B95B-C75C0F3BE8DC}" dt="2023-08-19T08:09:10.699" v="252" actId="20577"/>
        <pc:sldMkLst>
          <pc:docMk/>
          <pc:sldMk cId="3572013677" sldId="10827"/>
        </pc:sldMkLst>
      </pc:sldChg>
      <pc:sldChg chg="modSp mod">
        <pc:chgData name="Alison Carroll" userId="80162b72-5015-4f5d-935d-255c8314fe23" providerId="ADAL" clId="{A15671B6-2C5C-0D41-B95B-C75C0F3BE8DC}" dt="2023-08-19T08:08:40.923" v="232" actId="207"/>
        <pc:sldMkLst>
          <pc:docMk/>
          <pc:sldMk cId="3439750535" sldId="10828"/>
        </pc:sldMkLst>
      </pc:sldChg>
      <pc:sldChg chg="modSp mod">
        <pc:chgData name="Alison Carroll" userId="80162b72-5015-4f5d-935d-255c8314fe23" providerId="ADAL" clId="{A15671B6-2C5C-0D41-B95B-C75C0F3BE8DC}" dt="2023-08-19T08:05:54.232" v="150" actId="207"/>
        <pc:sldMkLst>
          <pc:docMk/>
          <pc:sldMk cId="32070895" sldId="10829"/>
        </pc:sldMkLst>
      </pc:sldChg>
      <pc:sldChg chg="modSp mod">
        <pc:chgData name="Alison Carroll" userId="80162b72-5015-4f5d-935d-255c8314fe23" providerId="ADAL" clId="{A15671B6-2C5C-0D41-B95B-C75C0F3BE8DC}" dt="2023-08-19T08:03:58.954" v="142" actId="255"/>
        <pc:sldMkLst>
          <pc:docMk/>
          <pc:sldMk cId="3627212741" sldId="10830"/>
        </pc:sldMkLst>
      </pc:sldChg>
      <pc:sldChg chg="addSp modSp new mod">
        <pc:chgData name="Alison Carroll" userId="80162b72-5015-4f5d-935d-255c8314fe23" providerId="ADAL" clId="{A15671B6-2C5C-0D41-B95B-C75C0F3BE8DC}" dt="2023-08-17T02:51:40.874" v="7" actId="14100"/>
        <pc:sldMkLst>
          <pc:docMk/>
          <pc:sldMk cId="3519439426" sldId="10831"/>
        </pc:sldMkLst>
      </pc:sldChg>
      <pc:sldChg chg="modSp add del mod setBg">
        <pc:chgData name="Alison Carroll" userId="80162b72-5015-4f5d-935d-255c8314fe23" providerId="ADAL" clId="{A15671B6-2C5C-0D41-B95B-C75C0F3BE8DC}" dt="2023-08-17T07:28:51.920" v="11" actId="207"/>
        <pc:sldMkLst>
          <pc:docMk/>
          <pc:sldMk cId="798012669" sldId="10832"/>
        </pc:sldMkLst>
      </pc:sldChg>
      <pc:sldChg chg="modSp add del mod setBg">
        <pc:chgData name="Alison Carroll" userId="80162b72-5015-4f5d-935d-255c8314fe23" providerId="ADAL" clId="{A15671B6-2C5C-0D41-B95B-C75C0F3BE8DC}" dt="2023-08-17T07:28:57.023" v="12" actId="207"/>
        <pc:sldMkLst>
          <pc:docMk/>
          <pc:sldMk cId="336144898" sldId="10833"/>
        </pc:sldMkLst>
      </pc:sldChg>
      <pc:sldChg chg="modSp add del mod setBg">
        <pc:chgData name="Alison Carroll" userId="80162b72-5015-4f5d-935d-255c8314fe23" providerId="ADAL" clId="{A15671B6-2C5C-0D41-B95B-C75C0F3BE8DC}" dt="2023-08-17T07:29:00.344" v="13" actId="207"/>
        <pc:sldMkLst>
          <pc:docMk/>
          <pc:sldMk cId="89959643" sldId="10834"/>
        </pc:sldMkLst>
      </pc:sldChg>
      <pc:sldChg chg="modSp add del mod setBg">
        <pc:chgData name="Alison Carroll" userId="80162b72-5015-4f5d-935d-255c8314fe23" providerId="ADAL" clId="{A15671B6-2C5C-0D41-B95B-C75C0F3BE8DC}" dt="2023-08-17T07:29:11.088" v="17" actId="207"/>
        <pc:sldMkLst>
          <pc:docMk/>
          <pc:sldMk cId="815938068" sldId="10835"/>
        </pc:sldMkLst>
      </pc:sldChg>
      <pc:sldChg chg="modSp add del mod setBg">
        <pc:chgData name="Alison Carroll" userId="80162b72-5015-4f5d-935d-255c8314fe23" providerId="ADAL" clId="{A15671B6-2C5C-0D41-B95B-C75C0F3BE8DC}" dt="2023-08-17T07:30:06.977" v="25" actId="255"/>
        <pc:sldMkLst>
          <pc:docMk/>
          <pc:sldMk cId="3790079295" sldId="10836"/>
        </pc:sldMkLst>
      </pc:sldChg>
      <pc:sldChg chg="add ord">
        <pc:chgData name="Alison Carroll" userId="80162b72-5015-4f5d-935d-255c8314fe23" providerId="ADAL" clId="{A15671B6-2C5C-0D41-B95B-C75C0F3BE8DC}" dt="2023-08-19T08:10:03.536" v="254" actId="20578"/>
        <pc:sldMkLst>
          <pc:docMk/>
          <pc:sldMk cId="843695086" sldId="10837"/>
        </pc:sldMkLst>
      </pc:sldChg>
      <pc:sldChg chg="addSp modSp new del mod">
        <pc:chgData name="Alison Carroll" userId="80162b72-5015-4f5d-935d-255c8314fe23" providerId="ADAL" clId="{A15671B6-2C5C-0D41-B95B-C75C0F3BE8DC}" dt="2023-08-18T01:36:00.289" v="32" actId="2696"/>
        <pc:sldMkLst>
          <pc:docMk/>
          <pc:sldMk cId="3936822101" sldId="10837"/>
        </pc:sldMkLst>
      </pc:sldChg>
      <pc:sldChg chg="add">
        <pc:chgData name="Alison Carroll" userId="80162b72-5015-4f5d-935d-255c8314fe23" providerId="ADAL" clId="{A15671B6-2C5C-0D41-B95B-C75C0F3BE8DC}" dt="2023-08-19T08:10:07.057" v="255" actId="2890"/>
        <pc:sldMkLst>
          <pc:docMk/>
          <pc:sldMk cId="3755264068" sldId="10838"/>
        </pc:sldMkLst>
      </pc:sldChg>
      <pc:sldChg chg="addSp modSp new mod">
        <pc:chgData name="Alison Carroll" userId="80162b72-5015-4f5d-935d-255c8314fe23" providerId="ADAL" clId="{A15671B6-2C5C-0D41-B95B-C75C0F3BE8DC}" dt="2023-08-19T08:27:03.090" v="273" actId="14100"/>
        <pc:sldMkLst>
          <pc:docMk/>
          <pc:sldMk cId="4207173153" sldId="10839"/>
        </pc:sldMkLst>
      </pc:sldChg>
      <pc:sldMasterChg chg="del delSldLayout">
        <pc:chgData name="Alison Carroll" userId="80162b72-5015-4f5d-935d-255c8314fe23" providerId="ADAL" clId="{A15671B6-2C5C-0D41-B95B-C75C0F3BE8DC}" dt="2023-08-19T08:10:11.145" v="269" actId="2696"/>
        <pc:sldMasterMkLst>
          <pc:docMk/>
          <pc:sldMasterMk cId="0" sldId="2147483684"/>
        </pc:sldMasterMkLst>
        <pc:sldLayoutChg chg="del">
          <pc:chgData name="Alison Carroll" userId="80162b72-5015-4f5d-935d-255c8314fe23" providerId="ADAL" clId="{A15671B6-2C5C-0D41-B95B-C75C0F3BE8DC}" dt="2023-08-19T08:10:11.136" v="258" actId="2696"/>
          <pc:sldLayoutMkLst>
            <pc:docMk/>
            <pc:sldMasterMk cId="0" sldId="2147483684"/>
            <pc:sldLayoutMk cId="0" sldId="2147483685"/>
          </pc:sldLayoutMkLst>
        </pc:sldLayoutChg>
        <pc:sldLayoutChg chg="del">
          <pc:chgData name="Alison Carroll" userId="80162b72-5015-4f5d-935d-255c8314fe23" providerId="ADAL" clId="{A15671B6-2C5C-0D41-B95B-C75C0F3BE8DC}" dt="2023-08-19T08:10:11.137" v="259" actId="2696"/>
          <pc:sldLayoutMkLst>
            <pc:docMk/>
            <pc:sldMasterMk cId="0" sldId="2147483684"/>
            <pc:sldLayoutMk cId="0" sldId="2147483686"/>
          </pc:sldLayoutMkLst>
        </pc:sldLayoutChg>
        <pc:sldLayoutChg chg="del">
          <pc:chgData name="Alison Carroll" userId="80162b72-5015-4f5d-935d-255c8314fe23" providerId="ADAL" clId="{A15671B6-2C5C-0D41-B95B-C75C0F3BE8DC}" dt="2023-08-19T08:10:11.137" v="260" actId="2696"/>
          <pc:sldLayoutMkLst>
            <pc:docMk/>
            <pc:sldMasterMk cId="0" sldId="2147483684"/>
            <pc:sldLayoutMk cId="0" sldId="2147483687"/>
          </pc:sldLayoutMkLst>
        </pc:sldLayoutChg>
        <pc:sldLayoutChg chg="del">
          <pc:chgData name="Alison Carroll" userId="80162b72-5015-4f5d-935d-255c8314fe23" providerId="ADAL" clId="{A15671B6-2C5C-0D41-B95B-C75C0F3BE8DC}" dt="2023-08-19T08:10:11.139" v="261" actId="2696"/>
          <pc:sldLayoutMkLst>
            <pc:docMk/>
            <pc:sldMasterMk cId="0" sldId="2147483684"/>
            <pc:sldLayoutMk cId="0" sldId="2147483688"/>
          </pc:sldLayoutMkLst>
        </pc:sldLayoutChg>
        <pc:sldLayoutChg chg="del">
          <pc:chgData name="Alison Carroll" userId="80162b72-5015-4f5d-935d-255c8314fe23" providerId="ADAL" clId="{A15671B6-2C5C-0D41-B95B-C75C0F3BE8DC}" dt="2023-08-19T08:10:11.140" v="262" actId="2696"/>
          <pc:sldLayoutMkLst>
            <pc:docMk/>
            <pc:sldMasterMk cId="0" sldId="2147483684"/>
            <pc:sldLayoutMk cId="0" sldId="2147483689"/>
          </pc:sldLayoutMkLst>
        </pc:sldLayoutChg>
        <pc:sldLayoutChg chg="del">
          <pc:chgData name="Alison Carroll" userId="80162b72-5015-4f5d-935d-255c8314fe23" providerId="ADAL" clId="{A15671B6-2C5C-0D41-B95B-C75C0F3BE8DC}" dt="2023-08-19T08:10:11.140" v="263" actId="2696"/>
          <pc:sldLayoutMkLst>
            <pc:docMk/>
            <pc:sldMasterMk cId="0" sldId="2147483684"/>
            <pc:sldLayoutMk cId="0" sldId="2147483690"/>
          </pc:sldLayoutMkLst>
        </pc:sldLayoutChg>
        <pc:sldLayoutChg chg="del">
          <pc:chgData name="Alison Carroll" userId="80162b72-5015-4f5d-935d-255c8314fe23" providerId="ADAL" clId="{A15671B6-2C5C-0D41-B95B-C75C0F3BE8DC}" dt="2023-08-19T08:10:11.141" v="264" actId="2696"/>
          <pc:sldLayoutMkLst>
            <pc:docMk/>
            <pc:sldMasterMk cId="0" sldId="2147483684"/>
            <pc:sldLayoutMk cId="0" sldId="2147483691"/>
          </pc:sldLayoutMkLst>
        </pc:sldLayoutChg>
        <pc:sldLayoutChg chg="del">
          <pc:chgData name="Alison Carroll" userId="80162b72-5015-4f5d-935d-255c8314fe23" providerId="ADAL" clId="{A15671B6-2C5C-0D41-B95B-C75C0F3BE8DC}" dt="2023-08-19T08:10:11.142" v="265" actId="2696"/>
          <pc:sldLayoutMkLst>
            <pc:docMk/>
            <pc:sldMasterMk cId="0" sldId="2147483684"/>
            <pc:sldLayoutMk cId="0" sldId="2147483692"/>
          </pc:sldLayoutMkLst>
        </pc:sldLayoutChg>
        <pc:sldLayoutChg chg="del">
          <pc:chgData name="Alison Carroll" userId="80162b72-5015-4f5d-935d-255c8314fe23" providerId="ADAL" clId="{A15671B6-2C5C-0D41-B95B-C75C0F3BE8DC}" dt="2023-08-19T08:10:11.142" v="266" actId="2696"/>
          <pc:sldLayoutMkLst>
            <pc:docMk/>
            <pc:sldMasterMk cId="0" sldId="2147483684"/>
            <pc:sldLayoutMk cId="0" sldId="2147483693"/>
          </pc:sldLayoutMkLst>
        </pc:sldLayoutChg>
        <pc:sldLayoutChg chg="del">
          <pc:chgData name="Alison Carroll" userId="80162b72-5015-4f5d-935d-255c8314fe23" providerId="ADAL" clId="{A15671B6-2C5C-0D41-B95B-C75C0F3BE8DC}" dt="2023-08-19T08:10:11.143" v="267" actId="2696"/>
          <pc:sldLayoutMkLst>
            <pc:docMk/>
            <pc:sldMasterMk cId="0" sldId="2147483684"/>
            <pc:sldLayoutMk cId="0" sldId="2147483694"/>
          </pc:sldLayoutMkLst>
        </pc:sldLayoutChg>
        <pc:sldLayoutChg chg="del">
          <pc:chgData name="Alison Carroll" userId="80162b72-5015-4f5d-935d-255c8314fe23" providerId="ADAL" clId="{A15671B6-2C5C-0D41-B95B-C75C0F3BE8DC}" dt="2023-08-19T08:10:11.144" v="268" actId="2696"/>
          <pc:sldLayoutMkLst>
            <pc:docMk/>
            <pc:sldMasterMk cId="0" sldId="2147483684"/>
            <pc:sldLayoutMk cId="0" sldId="2147483695"/>
          </pc:sldLayoutMkLst>
        </pc:sldLayoutChg>
      </pc:sldMasterChg>
    </pc:docChg>
  </pc:docChgLst>
  <pc:docChgLst>
    <pc:chgData name="dataprojector" userId="S::dataprojector@tongarirocatholic.nz::54bf8dbd-183f-41bb-a457-e270a2ce7e4f" providerId="AD" clId="Web-{2139F0AB-DDFF-29D5-C486-7DFD1DC223D8}"/>
    <pc:docChg chg="addSld delSld addMainMaster delMainMaster">
      <pc:chgData name="dataprojector" userId="S::dataprojector@tongarirocatholic.nz::54bf8dbd-183f-41bb-a457-e270a2ce7e4f" providerId="AD" clId="Web-{2139F0AB-DDFF-29D5-C486-7DFD1DC223D8}" dt="2023-08-16T06:43:44.272" v="33"/>
      <pc:docMkLst>
        <pc:docMk/>
      </pc:docMkLst>
      <pc:sldChg chg="add">
        <pc:chgData name="dataprojector" userId="S::dataprojector@tongarirocatholic.nz::54bf8dbd-183f-41bb-a457-e270a2ce7e4f" providerId="AD" clId="Web-{2139F0AB-DDFF-29D5-C486-7DFD1DC223D8}" dt="2023-08-16T06:40:13.031" v="0"/>
        <pc:sldMkLst>
          <pc:docMk/>
          <pc:sldMk cId="3365412419" sldId="10825"/>
        </pc:sldMkLst>
      </pc:sldChg>
      <pc:sldChg chg="add">
        <pc:chgData name="dataprojector" userId="S::dataprojector@tongarirocatholic.nz::54bf8dbd-183f-41bb-a457-e270a2ce7e4f" providerId="AD" clId="Web-{2139F0AB-DDFF-29D5-C486-7DFD1DC223D8}" dt="2023-08-16T06:40:13.110" v="1"/>
        <pc:sldMkLst>
          <pc:docMk/>
          <pc:sldMk cId="3975267906" sldId="10826"/>
        </pc:sldMkLst>
      </pc:sldChg>
      <pc:sldChg chg="add">
        <pc:chgData name="dataprojector" userId="S::dataprojector@tongarirocatholic.nz::54bf8dbd-183f-41bb-a457-e270a2ce7e4f" providerId="AD" clId="Web-{2139F0AB-DDFF-29D5-C486-7DFD1DC223D8}" dt="2023-08-16T06:40:13.156" v="2"/>
        <pc:sldMkLst>
          <pc:docMk/>
          <pc:sldMk cId="3572013677" sldId="10827"/>
        </pc:sldMkLst>
      </pc:sldChg>
      <pc:sldChg chg="add">
        <pc:chgData name="dataprojector" userId="S::dataprojector@tongarirocatholic.nz::54bf8dbd-183f-41bb-a457-e270a2ce7e4f" providerId="AD" clId="Web-{2139F0AB-DDFF-29D5-C486-7DFD1DC223D8}" dt="2023-08-16T06:40:13.219" v="3"/>
        <pc:sldMkLst>
          <pc:docMk/>
          <pc:sldMk cId="3439750535" sldId="10828"/>
        </pc:sldMkLst>
      </pc:sldChg>
      <pc:sldChg chg="add">
        <pc:chgData name="dataprojector" userId="S::dataprojector@tongarirocatholic.nz::54bf8dbd-183f-41bb-a457-e270a2ce7e4f" providerId="AD" clId="Web-{2139F0AB-DDFF-29D5-C486-7DFD1DC223D8}" dt="2023-08-16T06:40:13.266" v="4"/>
        <pc:sldMkLst>
          <pc:docMk/>
          <pc:sldMk cId="32070895" sldId="10829"/>
        </pc:sldMkLst>
      </pc:sldChg>
      <pc:sldChg chg="add">
        <pc:chgData name="dataprojector" userId="S::dataprojector@tongarirocatholic.nz::54bf8dbd-183f-41bb-a457-e270a2ce7e4f" providerId="AD" clId="Web-{2139F0AB-DDFF-29D5-C486-7DFD1DC223D8}" dt="2023-08-16T06:40:13.328" v="5"/>
        <pc:sldMkLst>
          <pc:docMk/>
          <pc:sldMk cId="3627212741" sldId="10830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3:44.272" v="27"/>
        <pc:sldMkLst>
          <pc:docMk/>
          <pc:sldMk cId="2473430429" sldId="10831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2:22.410" v="19"/>
        <pc:sldMkLst>
          <pc:docMk/>
          <pc:sldMk cId="3130324042" sldId="10831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3:44.272" v="28"/>
        <pc:sldMkLst>
          <pc:docMk/>
          <pc:sldMk cId="2715560358" sldId="10832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2:22.395" v="18"/>
        <pc:sldMkLst>
          <pc:docMk/>
          <pc:sldMk cId="4234661144" sldId="10832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2:22.395" v="17"/>
        <pc:sldMkLst>
          <pc:docMk/>
          <pc:sldMk cId="472131132" sldId="10833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3:44.272" v="29"/>
        <pc:sldMkLst>
          <pc:docMk/>
          <pc:sldMk cId="1861802442" sldId="10833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2:22.395" v="16"/>
        <pc:sldMkLst>
          <pc:docMk/>
          <pc:sldMk cId="823146731" sldId="10834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3:44.272" v="30"/>
        <pc:sldMkLst>
          <pc:docMk/>
          <pc:sldMk cId="3166765107" sldId="10834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2:22.395" v="15"/>
        <pc:sldMkLst>
          <pc:docMk/>
          <pc:sldMk cId="1328949833" sldId="10835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3:44.272" v="31"/>
        <pc:sldMkLst>
          <pc:docMk/>
          <pc:sldMk cId="4256819091" sldId="10835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3:44.272" v="32"/>
        <pc:sldMkLst>
          <pc:docMk/>
          <pc:sldMk cId="2549881092" sldId="10836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2:22.395" v="14"/>
        <pc:sldMkLst>
          <pc:docMk/>
          <pc:sldMk cId="2695881270" sldId="10836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3:44.272" v="33"/>
        <pc:sldMkLst>
          <pc:docMk/>
          <pc:sldMk cId="982228391" sldId="10837"/>
        </pc:sldMkLst>
      </pc:sldChg>
      <pc:sldChg chg="add del">
        <pc:chgData name="dataprojector" userId="S::dataprojector@tongarirocatholic.nz::54bf8dbd-183f-41bb-a457-e270a2ce7e4f" providerId="AD" clId="Web-{2139F0AB-DDFF-29D5-C486-7DFD1DC223D8}" dt="2023-08-16T06:42:22.395" v="13"/>
        <pc:sldMkLst>
          <pc:docMk/>
          <pc:sldMk cId="2847459256" sldId="10837"/>
        </pc:sldMkLst>
      </pc:sldChg>
      <pc:sldMasterChg chg="add del addSldLayout delSldLayout">
        <pc:chgData name="dataprojector" userId="S::dataprojector@tongarirocatholic.nz::54bf8dbd-183f-41bb-a457-e270a2ce7e4f" providerId="AD" clId="Web-{2139F0AB-DDFF-29D5-C486-7DFD1DC223D8}" dt="2023-08-16T06:42:22.395" v="18"/>
        <pc:sldMasterMkLst>
          <pc:docMk/>
          <pc:sldMasterMk cId="0" sldId="2147483648"/>
        </pc:sldMasterMkLst>
        <pc:sldLayoutChg chg="add del">
          <pc:chgData name="dataprojector" userId="S::dataprojector@tongarirocatholic.nz::54bf8dbd-183f-41bb-a457-e270a2ce7e4f" providerId="AD" clId="Web-{2139F0AB-DDFF-29D5-C486-7DFD1DC223D8}" dt="2023-08-16T06:42:22.395" v="18"/>
          <pc:sldLayoutMkLst>
            <pc:docMk/>
            <pc:sldMasterMk cId="0" sldId="2147483648"/>
            <pc:sldLayoutMk cId="0" sldId="2147483649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395" v="18"/>
          <pc:sldLayoutMkLst>
            <pc:docMk/>
            <pc:sldMasterMk cId="0" sldId="2147483648"/>
            <pc:sldLayoutMk cId="0" sldId="2147483650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395" v="18"/>
          <pc:sldLayoutMkLst>
            <pc:docMk/>
            <pc:sldMasterMk cId="0" sldId="2147483648"/>
            <pc:sldLayoutMk cId="0" sldId="2147483651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395" v="18"/>
          <pc:sldLayoutMkLst>
            <pc:docMk/>
            <pc:sldMasterMk cId="0" sldId="2147483648"/>
            <pc:sldLayoutMk cId="0" sldId="2147483652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395" v="18"/>
          <pc:sldLayoutMkLst>
            <pc:docMk/>
            <pc:sldMasterMk cId="0" sldId="2147483648"/>
            <pc:sldLayoutMk cId="0" sldId="2147483653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395" v="18"/>
          <pc:sldLayoutMkLst>
            <pc:docMk/>
            <pc:sldMasterMk cId="0" sldId="2147483648"/>
            <pc:sldLayoutMk cId="0" sldId="2147483654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395" v="18"/>
          <pc:sldLayoutMkLst>
            <pc:docMk/>
            <pc:sldMasterMk cId="0" sldId="2147483648"/>
            <pc:sldLayoutMk cId="0" sldId="2147483655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395" v="18"/>
          <pc:sldLayoutMkLst>
            <pc:docMk/>
            <pc:sldMasterMk cId="0" sldId="2147483648"/>
            <pc:sldLayoutMk cId="0" sldId="2147483656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395" v="18"/>
          <pc:sldLayoutMkLst>
            <pc:docMk/>
            <pc:sldMasterMk cId="0" sldId="2147483648"/>
            <pc:sldLayoutMk cId="0" sldId="2147483657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395" v="18"/>
          <pc:sldLayoutMkLst>
            <pc:docMk/>
            <pc:sldMasterMk cId="0" sldId="2147483648"/>
            <pc:sldLayoutMk cId="0" sldId="2147483658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395" v="18"/>
          <pc:sldLayoutMkLst>
            <pc:docMk/>
            <pc:sldMasterMk cId="0" sldId="2147483648"/>
            <pc:sldLayoutMk cId="0" sldId="2147483659"/>
          </pc:sldLayoutMkLst>
        </pc:sldLayoutChg>
      </pc:sldMasterChg>
      <pc:sldMasterChg chg="add del addSldLayout delSldLayout">
        <pc:chgData name="dataprojector" userId="S::dataprojector@tongarirocatholic.nz::54bf8dbd-183f-41bb-a457-e270a2ce7e4f" providerId="AD" clId="Web-{2139F0AB-DDFF-29D5-C486-7DFD1DC223D8}" dt="2023-08-16T06:42:22.410" v="19"/>
        <pc:sldMasterMkLst>
          <pc:docMk/>
          <pc:sldMasterMk cId="0" sldId="2147483660"/>
        </pc:sldMasterMkLst>
        <pc:sldLayoutChg chg="add del">
          <pc:chgData name="dataprojector" userId="S::dataprojector@tongarirocatholic.nz::54bf8dbd-183f-41bb-a457-e270a2ce7e4f" providerId="AD" clId="Web-{2139F0AB-DDFF-29D5-C486-7DFD1DC223D8}" dt="2023-08-16T06:42:22.410" v="19"/>
          <pc:sldLayoutMkLst>
            <pc:docMk/>
            <pc:sldMasterMk cId="0" sldId="2147483660"/>
            <pc:sldLayoutMk cId="0" sldId="2147483661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410" v="19"/>
          <pc:sldLayoutMkLst>
            <pc:docMk/>
            <pc:sldMasterMk cId="0" sldId="2147483660"/>
            <pc:sldLayoutMk cId="0" sldId="2147483662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410" v="19"/>
          <pc:sldLayoutMkLst>
            <pc:docMk/>
            <pc:sldMasterMk cId="0" sldId="2147483660"/>
            <pc:sldLayoutMk cId="0" sldId="2147483663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410" v="19"/>
          <pc:sldLayoutMkLst>
            <pc:docMk/>
            <pc:sldMasterMk cId="0" sldId="2147483660"/>
            <pc:sldLayoutMk cId="0" sldId="2147483664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410" v="19"/>
          <pc:sldLayoutMkLst>
            <pc:docMk/>
            <pc:sldMasterMk cId="0" sldId="2147483660"/>
            <pc:sldLayoutMk cId="0" sldId="2147483665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410" v="19"/>
          <pc:sldLayoutMkLst>
            <pc:docMk/>
            <pc:sldMasterMk cId="0" sldId="2147483660"/>
            <pc:sldLayoutMk cId="0" sldId="2147483666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410" v="19"/>
          <pc:sldLayoutMkLst>
            <pc:docMk/>
            <pc:sldMasterMk cId="0" sldId="2147483660"/>
            <pc:sldLayoutMk cId="0" sldId="2147483667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410" v="19"/>
          <pc:sldLayoutMkLst>
            <pc:docMk/>
            <pc:sldMasterMk cId="0" sldId="2147483660"/>
            <pc:sldLayoutMk cId="0" sldId="2147483668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410" v="19"/>
          <pc:sldLayoutMkLst>
            <pc:docMk/>
            <pc:sldMasterMk cId="0" sldId="2147483660"/>
            <pc:sldLayoutMk cId="0" sldId="2147483669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410" v="19"/>
          <pc:sldLayoutMkLst>
            <pc:docMk/>
            <pc:sldMasterMk cId="0" sldId="2147483660"/>
            <pc:sldLayoutMk cId="0" sldId="2147483670"/>
          </pc:sldLayoutMkLst>
        </pc:sldLayoutChg>
        <pc:sldLayoutChg chg="add del">
          <pc:chgData name="dataprojector" userId="S::dataprojector@tongarirocatholic.nz::54bf8dbd-183f-41bb-a457-e270a2ce7e4f" providerId="AD" clId="Web-{2139F0AB-DDFF-29D5-C486-7DFD1DC223D8}" dt="2023-08-16T06:42:22.410" v="19"/>
          <pc:sldLayoutMkLst>
            <pc:docMk/>
            <pc:sldMasterMk cId="0" sldId="2147483660"/>
            <pc:sldLayoutMk cId="0" sldId="2147483671"/>
          </pc:sldLayoutMkLst>
        </pc:sldLayoutChg>
      </pc:sldMasterChg>
      <pc:sldMasterChg chg="add addSldLayout">
        <pc:chgData name="dataprojector" userId="S::dataprojector@tongarirocatholic.nz::54bf8dbd-183f-41bb-a457-e270a2ce7e4f" providerId="AD" clId="Web-{2139F0AB-DDFF-29D5-C486-7DFD1DC223D8}" dt="2023-08-16T06:40:13.110" v="1"/>
        <pc:sldMasterMkLst>
          <pc:docMk/>
          <pc:sldMasterMk cId="0" sldId="2147483672"/>
        </pc:sldMasterMkLst>
        <pc:sldLayoutChg chg="add">
          <pc:chgData name="dataprojector" userId="S::dataprojector@tongarirocatholic.nz::54bf8dbd-183f-41bb-a457-e270a2ce7e4f" providerId="AD" clId="Web-{2139F0AB-DDFF-29D5-C486-7DFD1DC223D8}" dt="2023-08-16T06:40:13.110" v="1"/>
          <pc:sldLayoutMkLst>
            <pc:docMk/>
            <pc:sldMasterMk cId="0" sldId="2147483672"/>
            <pc:sldLayoutMk cId="0" sldId="2147483673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110" v="1"/>
          <pc:sldLayoutMkLst>
            <pc:docMk/>
            <pc:sldMasterMk cId="0" sldId="2147483672"/>
            <pc:sldLayoutMk cId="0" sldId="2147483674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110" v="1"/>
          <pc:sldLayoutMkLst>
            <pc:docMk/>
            <pc:sldMasterMk cId="0" sldId="2147483672"/>
            <pc:sldLayoutMk cId="0" sldId="2147483675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110" v="1"/>
          <pc:sldLayoutMkLst>
            <pc:docMk/>
            <pc:sldMasterMk cId="0" sldId="2147483672"/>
            <pc:sldLayoutMk cId="0" sldId="2147483676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110" v="1"/>
          <pc:sldLayoutMkLst>
            <pc:docMk/>
            <pc:sldMasterMk cId="0" sldId="2147483672"/>
            <pc:sldLayoutMk cId="0" sldId="2147483677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110" v="1"/>
          <pc:sldLayoutMkLst>
            <pc:docMk/>
            <pc:sldMasterMk cId="0" sldId="2147483672"/>
            <pc:sldLayoutMk cId="0" sldId="2147483678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110" v="1"/>
          <pc:sldLayoutMkLst>
            <pc:docMk/>
            <pc:sldMasterMk cId="0" sldId="2147483672"/>
            <pc:sldLayoutMk cId="0" sldId="2147483679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110" v="1"/>
          <pc:sldLayoutMkLst>
            <pc:docMk/>
            <pc:sldMasterMk cId="0" sldId="2147483672"/>
            <pc:sldLayoutMk cId="0" sldId="2147483680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110" v="1"/>
          <pc:sldLayoutMkLst>
            <pc:docMk/>
            <pc:sldMasterMk cId="0" sldId="2147483672"/>
            <pc:sldLayoutMk cId="0" sldId="2147483681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110" v="1"/>
          <pc:sldLayoutMkLst>
            <pc:docMk/>
            <pc:sldMasterMk cId="0" sldId="2147483672"/>
            <pc:sldLayoutMk cId="0" sldId="2147483682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110" v="1"/>
          <pc:sldLayoutMkLst>
            <pc:docMk/>
            <pc:sldMasterMk cId="0" sldId="2147483672"/>
            <pc:sldLayoutMk cId="0" sldId="2147483683"/>
          </pc:sldLayoutMkLst>
        </pc:sldLayoutChg>
      </pc:sldMasterChg>
      <pc:sldMasterChg chg="add addSldLayout">
        <pc:chgData name="dataprojector" userId="S::dataprojector@tongarirocatholic.nz::54bf8dbd-183f-41bb-a457-e270a2ce7e4f" providerId="AD" clId="Web-{2139F0AB-DDFF-29D5-C486-7DFD1DC223D8}" dt="2023-08-16T06:40:13.031" v="0"/>
        <pc:sldMasterMkLst>
          <pc:docMk/>
          <pc:sldMasterMk cId="0" sldId="2147483684"/>
        </pc:sldMasterMkLst>
        <pc:sldLayoutChg chg="add">
          <pc:chgData name="dataprojector" userId="S::dataprojector@tongarirocatholic.nz::54bf8dbd-183f-41bb-a457-e270a2ce7e4f" providerId="AD" clId="Web-{2139F0AB-DDFF-29D5-C486-7DFD1DC223D8}" dt="2023-08-16T06:40:13.031" v="0"/>
          <pc:sldLayoutMkLst>
            <pc:docMk/>
            <pc:sldMasterMk cId="0" sldId="2147483684"/>
            <pc:sldLayoutMk cId="0" sldId="2147483685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031" v="0"/>
          <pc:sldLayoutMkLst>
            <pc:docMk/>
            <pc:sldMasterMk cId="0" sldId="2147483684"/>
            <pc:sldLayoutMk cId="0" sldId="2147483686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031" v="0"/>
          <pc:sldLayoutMkLst>
            <pc:docMk/>
            <pc:sldMasterMk cId="0" sldId="2147483684"/>
            <pc:sldLayoutMk cId="0" sldId="2147483687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031" v="0"/>
          <pc:sldLayoutMkLst>
            <pc:docMk/>
            <pc:sldMasterMk cId="0" sldId="2147483684"/>
            <pc:sldLayoutMk cId="0" sldId="2147483688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031" v="0"/>
          <pc:sldLayoutMkLst>
            <pc:docMk/>
            <pc:sldMasterMk cId="0" sldId="2147483684"/>
            <pc:sldLayoutMk cId="0" sldId="2147483689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031" v="0"/>
          <pc:sldLayoutMkLst>
            <pc:docMk/>
            <pc:sldMasterMk cId="0" sldId="2147483684"/>
            <pc:sldLayoutMk cId="0" sldId="2147483690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031" v="0"/>
          <pc:sldLayoutMkLst>
            <pc:docMk/>
            <pc:sldMasterMk cId="0" sldId="2147483684"/>
            <pc:sldLayoutMk cId="0" sldId="2147483691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031" v="0"/>
          <pc:sldLayoutMkLst>
            <pc:docMk/>
            <pc:sldMasterMk cId="0" sldId="2147483684"/>
            <pc:sldLayoutMk cId="0" sldId="2147483692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031" v="0"/>
          <pc:sldLayoutMkLst>
            <pc:docMk/>
            <pc:sldMasterMk cId="0" sldId="2147483684"/>
            <pc:sldLayoutMk cId="0" sldId="2147483693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031" v="0"/>
          <pc:sldLayoutMkLst>
            <pc:docMk/>
            <pc:sldMasterMk cId="0" sldId="2147483684"/>
            <pc:sldLayoutMk cId="0" sldId="2147483694"/>
          </pc:sldLayoutMkLst>
        </pc:sldLayoutChg>
        <pc:sldLayoutChg chg="add">
          <pc:chgData name="dataprojector" userId="S::dataprojector@tongarirocatholic.nz::54bf8dbd-183f-41bb-a457-e270a2ce7e4f" providerId="AD" clId="Web-{2139F0AB-DDFF-29D5-C486-7DFD1DC223D8}" dt="2023-08-16T06:40:13.031" v="0"/>
          <pc:sldLayoutMkLst>
            <pc:docMk/>
            <pc:sldMasterMk cId="0" sldId="2147483684"/>
            <pc:sldLayoutMk cId="0" sldId="2147483695"/>
          </pc:sldLayoutMkLst>
        </pc:sldLayoutChg>
      </pc:sldMasterChg>
    </pc:docChg>
  </pc:docChgLst>
  <pc:docChgLst>
    <pc:chgData name="dataprojector" userId="54bf8dbd-183f-41bb-a457-e270a2ce7e4f" providerId="ADAL" clId="{85AEB7CB-8CEF-B84D-B754-0124F8F80D59}"/>
    <pc:docChg chg="undo custSel addSld delSld modSld">
      <pc:chgData name="dataprojector" userId="54bf8dbd-183f-41bb-a457-e270a2ce7e4f" providerId="ADAL" clId="{85AEB7CB-8CEF-B84D-B754-0124F8F80D59}" dt="2024-12-15T23:40:46.861" v="230" actId="255"/>
      <pc:docMkLst>
        <pc:docMk/>
      </pc:docMkLst>
      <pc:sldChg chg="modSp add mod setBg">
        <pc:chgData name="dataprojector" userId="54bf8dbd-183f-41bb-a457-e270a2ce7e4f" providerId="ADAL" clId="{85AEB7CB-8CEF-B84D-B754-0124F8F80D59}" dt="2024-12-15T23:40:46.861" v="230" actId="255"/>
        <pc:sldMkLst>
          <pc:docMk/>
          <pc:sldMk cId="0" sldId="256"/>
        </pc:sldMkLst>
        <pc:spChg chg="mod">
          <ac:chgData name="dataprojector" userId="54bf8dbd-183f-41bb-a457-e270a2ce7e4f" providerId="ADAL" clId="{85AEB7CB-8CEF-B84D-B754-0124F8F80D59}" dt="2024-12-15T23:40:46.861" v="230" actId="255"/>
          <ac:spMkLst>
            <pc:docMk/>
            <pc:sldMk cId="0" sldId="256"/>
            <ac:spMk id="8" creationId="{00000000-0000-0000-0000-000000000000}"/>
          </ac:spMkLst>
        </pc:spChg>
      </pc:sldChg>
      <pc:sldChg chg="modSp add mod setBg">
        <pc:chgData name="dataprojector" userId="54bf8dbd-183f-41bb-a457-e270a2ce7e4f" providerId="ADAL" clId="{85AEB7CB-8CEF-B84D-B754-0124F8F80D59}" dt="2024-12-13T01:55:58.646" v="158" actId="113"/>
        <pc:sldMkLst>
          <pc:docMk/>
          <pc:sldMk cId="0" sldId="257"/>
        </pc:sldMkLst>
        <pc:spChg chg="mod">
          <ac:chgData name="dataprojector" userId="54bf8dbd-183f-41bb-a457-e270a2ce7e4f" providerId="ADAL" clId="{85AEB7CB-8CEF-B84D-B754-0124F8F80D59}" dt="2024-12-13T01:55:58.646" v="158" actId="113"/>
          <ac:spMkLst>
            <pc:docMk/>
            <pc:sldMk cId="0" sldId="257"/>
            <ac:spMk id="8" creationId="{00000000-0000-0000-0000-000000000000}"/>
          </ac:spMkLst>
        </pc:spChg>
      </pc:sldChg>
      <pc:sldChg chg="del">
        <pc:chgData name="dataprojector" userId="54bf8dbd-183f-41bb-a457-e270a2ce7e4f" providerId="ADAL" clId="{85AEB7CB-8CEF-B84D-B754-0124F8F80D59}" dt="2024-12-09T22:22:51.054" v="9" actId="2696"/>
        <pc:sldMkLst>
          <pc:docMk/>
          <pc:sldMk cId="100707551" sldId="267"/>
        </pc:sldMkLst>
      </pc:sldChg>
      <pc:sldChg chg="del">
        <pc:chgData name="dataprojector" userId="54bf8dbd-183f-41bb-a457-e270a2ce7e4f" providerId="ADAL" clId="{85AEB7CB-8CEF-B84D-B754-0124F8F80D59}" dt="2024-12-09T22:22:51.648" v="10" actId="2696"/>
        <pc:sldMkLst>
          <pc:docMk/>
          <pc:sldMk cId="2895400323" sldId="268"/>
        </pc:sldMkLst>
      </pc:sldChg>
      <pc:sldChg chg="del">
        <pc:chgData name="dataprojector" userId="54bf8dbd-183f-41bb-a457-e270a2ce7e4f" providerId="ADAL" clId="{85AEB7CB-8CEF-B84D-B754-0124F8F80D59}" dt="2024-12-09T22:22:52.272" v="11" actId="2696"/>
        <pc:sldMkLst>
          <pc:docMk/>
          <pc:sldMk cId="2766258112" sldId="269"/>
        </pc:sldMkLst>
      </pc:sldChg>
      <pc:sldChg chg="del">
        <pc:chgData name="dataprojector" userId="54bf8dbd-183f-41bb-a457-e270a2ce7e4f" providerId="ADAL" clId="{85AEB7CB-8CEF-B84D-B754-0124F8F80D59}" dt="2024-12-09T22:22:59.534" v="22" actId="2696"/>
        <pc:sldMkLst>
          <pc:docMk/>
          <pc:sldMk cId="439520891" sldId="270"/>
        </pc:sldMkLst>
      </pc:sldChg>
      <pc:sldChg chg="del">
        <pc:chgData name="dataprojector" userId="54bf8dbd-183f-41bb-a457-e270a2ce7e4f" providerId="ADAL" clId="{85AEB7CB-8CEF-B84D-B754-0124F8F80D59}" dt="2024-12-09T22:23:00.119" v="23" actId="2696"/>
        <pc:sldMkLst>
          <pc:docMk/>
          <pc:sldMk cId="2569505219" sldId="271"/>
        </pc:sldMkLst>
      </pc:sldChg>
      <pc:sldChg chg="del">
        <pc:chgData name="dataprojector" userId="54bf8dbd-183f-41bb-a457-e270a2ce7e4f" providerId="ADAL" clId="{85AEB7CB-8CEF-B84D-B754-0124F8F80D59}" dt="2024-12-09T22:23:00.692" v="24" actId="2696"/>
        <pc:sldMkLst>
          <pc:docMk/>
          <pc:sldMk cId="2793653612" sldId="272"/>
        </pc:sldMkLst>
      </pc:sldChg>
      <pc:sldChg chg="del">
        <pc:chgData name="dataprojector" userId="54bf8dbd-183f-41bb-a457-e270a2ce7e4f" providerId="ADAL" clId="{85AEB7CB-8CEF-B84D-B754-0124F8F80D59}" dt="2024-12-09T22:23:01.275" v="25" actId="2696"/>
        <pc:sldMkLst>
          <pc:docMk/>
          <pc:sldMk cId="37069317" sldId="273"/>
        </pc:sldMkLst>
      </pc:sldChg>
      <pc:sldChg chg="del">
        <pc:chgData name="dataprojector" userId="54bf8dbd-183f-41bb-a457-e270a2ce7e4f" providerId="ADAL" clId="{85AEB7CB-8CEF-B84D-B754-0124F8F80D59}" dt="2024-12-09T22:22:58.921" v="21" actId="2696"/>
        <pc:sldMkLst>
          <pc:docMk/>
          <pc:sldMk cId="0" sldId="7098"/>
        </pc:sldMkLst>
      </pc:sldChg>
      <pc:sldChg chg="modSp mod">
        <pc:chgData name="dataprojector" userId="54bf8dbd-183f-41bb-a457-e270a2ce7e4f" providerId="ADAL" clId="{85AEB7CB-8CEF-B84D-B754-0124F8F80D59}" dt="2024-12-13T02:01:26.716" v="205" actId="6549"/>
        <pc:sldMkLst>
          <pc:docMk/>
          <pc:sldMk cId="0" sldId="7134"/>
        </pc:sldMkLst>
        <pc:spChg chg="mod">
          <ac:chgData name="dataprojector" userId="54bf8dbd-183f-41bb-a457-e270a2ce7e4f" providerId="ADAL" clId="{85AEB7CB-8CEF-B84D-B754-0124F8F80D59}" dt="2024-12-13T02:01:26.716" v="205" actId="6549"/>
          <ac:spMkLst>
            <pc:docMk/>
            <pc:sldMk cId="0" sldId="7134"/>
            <ac:spMk id="2049" creationId="{00000000-0000-0000-0000-000000000000}"/>
          </ac:spMkLst>
        </pc:spChg>
      </pc:sldChg>
      <pc:sldChg chg="del">
        <pc:chgData name="dataprojector" userId="54bf8dbd-183f-41bb-a457-e270a2ce7e4f" providerId="ADAL" clId="{85AEB7CB-8CEF-B84D-B754-0124F8F80D59}" dt="2024-12-09T22:23:33.938" v="53" actId="2696"/>
        <pc:sldMkLst>
          <pc:docMk/>
          <pc:sldMk cId="3024126026" sldId="7849"/>
        </pc:sldMkLst>
      </pc:sldChg>
      <pc:sldChg chg="modSp mod">
        <pc:chgData name="dataprojector" userId="54bf8dbd-183f-41bb-a457-e270a2ce7e4f" providerId="ADAL" clId="{85AEB7CB-8CEF-B84D-B754-0124F8F80D59}" dt="2024-12-09T22:24:04.959" v="68" actId="20577"/>
        <pc:sldMkLst>
          <pc:docMk/>
          <pc:sldMk cId="1090895104" sldId="11414"/>
        </pc:sldMkLst>
        <pc:spChg chg="mod">
          <ac:chgData name="dataprojector" userId="54bf8dbd-183f-41bb-a457-e270a2ce7e4f" providerId="ADAL" clId="{85AEB7CB-8CEF-B84D-B754-0124F8F80D59}" dt="2024-12-09T22:24:04.959" v="68" actId="20577"/>
          <ac:spMkLst>
            <pc:docMk/>
            <pc:sldMk cId="1090895104" sldId="11414"/>
            <ac:spMk id="4" creationId="{B50964A0-C117-88FA-BDBC-62EB2EC16239}"/>
          </ac:spMkLst>
        </pc:spChg>
      </pc:sldChg>
      <pc:sldChg chg="modSp mod">
        <pc:chgData name="dataprojector" userId="54bf8dbd-183f-41bb-a457-e270a2ce7e4f" providerId="ADAL" clId="{85AEB7CB-8CEF-B84D-B754-0124F8F80D59}" dt="2024-12-09T22:24:47.037" v="130" actId="20577"/>
        <pc:sldMkLst>
          <pc:docMk/>
          <pc:sldMk cId="0" sldId="11422"/>
        </pc:sldMkLst>
        <pc:spChg chg="mod">
          <ac:chgData name="dataprojector" userId="54bf8dbd-183f-41bb-a457-e270a2ce7e4f" providerId="ADAL" clId="{85AEB7CB-8CEF-B84D-B754-0124F8F80D59}" dt="2024-12-09T22:24:47.037" v="130" actId="20577"/>
          <ac:spMkLst>
            <pc:docMk/>
            <pc:sldMk cId="0" sldId="11422"/>
            <ac:spMk id="343" creationId="{00000000-0000-0000-0000-000000000000}"/>
          </ac:spMkLst>
        </pc:spChg>
      </pc:sldChg>
      <pc:sldChg chg="modSp mod">
        <pc:chgData name="dataprojector" userId="54bf8dbd-183f-41bb-a457-e270a2ce7e4f" providerId="ADAL" clId="{85AEB7CB-8CEF-B84D-B754-0124F8F80D59}" dt="2024-12-09T22:24:29.045" v="103" actId="20577"/>
        <pc:sldMkLst>
          <pc:docMk/>
          <pc:sldMk cId="557818651" sldId="11472"/>
        </pc:sldMkLst>
        <pc:spChg chg="mod">
          <ac:chgData name="dataprojector" userId="54bf8dbd-183f-41bb-a457-e270a2ce7e4f" providerId="ADAL" clId="{85AEB7CB-8CEF-B84D-B754-0124F8F80D59}" dt="2024-12-09T22:24:29.045" v="103" actId="20577"/>
          <ac:spMkLst>
            <pc:docMk/>
            <pc:sldMk cId="557818651" sldId="11472"/>
            <ac:spMk id="2" creationId="{68399B6F-9BAA-6ACE-858C-ACB82F59BDF5}"/>
          </ac:spMkLst>
        </pc:spChg>
      </pc:sldChg>
      <pc:sldChg chg="del">
        <pc:chgData name="dataprojector" userId="54bf8dbd-183f-41bb-a457-e270a2ce7e4f" providerId="ADAL" clId="{85AEB7CB-8CEF-B84D-B754-0124F8F80D59}" dt="2024-12-09T22:23:01.907" v="26" actId="2696"/>
        <pc:sldMkLst>
          <pc:docMk/>
          <pc:sldMk cId="420122030" sldId="11932"/>
        </pc:sldMkLst>
      </pc:sldChg>
      <pc:sldChg chg="del">
        <pc:chgData name="dataprojector" userId="54bf8dbd-183f-41bb-a457-e270a2ce7e4f" providerId="ADAL" clId="{85AEB7CB-8CEF-B84D-B754-0124F8F80D59}" dt="2024-12-09T22:23:19.698" v="49" actId="2696"/>
        <pc:sldMkLst>
          <pc:docMk/>
          <pc:sldMk cId="682850812" sldId="11951"/>
        </pc:sldMkLst>
      </pc:sldChg>
      <pc:sldChg chg="del">
        <pc:chgData name="dataprojector" userId="54bf8dbd-183f-41bb-a457-e270a2ce7e4f" providerId="ADAL" clId="{85AEB7CB-8CEF-B84D-B754-0124F8F80D59}" dt="2024-12-09T22:22:48.024" v="4" actId="2696"/>
        <pc:sldMkLst>
          <pc:docMk/>
          <pc:sldMk cId="964529462" sldId="11953"/>
        </pc:sldMkLst>
      </pc:sldChg>
      <pc:sldChg chg="del">
        <pc:chgData name="dataprojector" userId="54bf8dbd-183f-41bb-a457-e270a2ce7e4f" providerId="ADAL" clId="{85AEB7CB-8CEF-B84D-B754-0124F8F80D59}" dt="2024-12-09T22:22:53.489" v="13" actId="2696"/>
        <pc:sldMkLst>
          <pc:docMk/>
          <pc:sldMk cId="2810153778" sldId="11964"/>
        </pc:sldMkLst>
      </pc:sldChg>
      <pc:sldChg chg="del">
        <pc:chgData name="dataprojector" userId="54bf8dbd-183f-41bb-a457-e270a2ce7e4f" providerId="ADAL" clId="{85AEB7CB-8CEF-B84D-B754-0124F8F80D59}" dt="2024-12-09T22:22:48.622" v="5" actId="2696"/>
        <pc:sldMkLst>
          <pc:docMk/>
          <pc:sldMk cId="0" sldId="11965"/>
        </pc:sldMkLst>
      </pc:sldChg>
      <pc:sldChg chg="del">
        <pc:chgData name="dataprojector" userId="54bf8dbd-183f-41bb-a457-e270a2ce7e4f" providerId="ADAL" clId="{85AEB7CB-8CEF-B84D-B754-0124F8F80D59}" dt="2024-12-09T22:22:49.230" v="6" actId="2696"/>
        <pc:sldMkLst>
          <pc:docMk/>
          <pc:sldMk cId="1796173643" sldId="11966"/>
        </pc:sldMkLst>
      </pc:sldChg>
      <pc:sldChg chg="del">
        <pc:chgData name="dataprojector" userId="54bf8dbd-183f-41bb-a457-e270a2ce7e4f" providerId="ADAL" clId="{85AEB7CB-8CEF-B84D-B754-0124F8F80D59}" dt="2024-12-09T22:22:49.871" v="7" actId="2696"/>
        <pc:sldMkLst>
          <pc:docMk/>
          <pc:sldMk cId="1949072684" sldId="11967"/>
        </pc:sldMkLst>
      </pc:sldChg>
      <pc:sldChg chg="del">
        <pc:chgData name="dataprojector" userId="54bf8dbd-183f-41bb-a457-e270a2ce7e4f" providerId="ADAL" clId="{85AEB7CB-8CEF-B84D-B754-0124F8F80D59}" dt="2024-12-09T22:22:50.487" v="8" actId="2696"/>
        <pc:sldMkLst>
          <pc:docMk/>
          <pc:sldMk cId="2472810583" sldId="11968"/>
        </pc:sldMkLst>
      </pc:sldChg>
      <pc:sldChg chg="del">
        <pc:chgData name="dataprojector" userId="54bf8dbd-183f-41bb-a457-e270a2ce7e4f" providerId="ADAL" clId="{85AEB7CB-8CEF-B84D-B754-0124F8F80D59}" dt="2024-12-09T22:22:52.852" v="12" actId="2696"/>
        <pc:sldMkLst>
          <pc:docMk/>
          <pc:sldMk cId="3398610034" sldId="11969"/>
        </pc:sldMkLst>
      </pc:sldChg>
      <pc:sldChg chg="del">
        <pc:chgData name="dataprojector" userId="54bf8dbd-183f-41bb-a457-e270a2ce7e4f" providerId="ADAL" clId="{85AEB7CB-8CEF-B84D-B754-0124F8F80D59}" dt="2024-12-09T22:22:45.729" v="0" actId="2696"/>
        <pc:sldMkLst>
          <pc:docMk/>
          <pc:sldMk cId="0" sldId="11970"/>
        </pc:sldMkLst>
      </pc:sldChg>
      <pc:sldChg chg="del">
        <pc:chgData name="dataprojector" userId="54bf8dbd-183f-41bb-a457-e270a2ce7e4f" providerId="ADAL" clId="{85AEB7CB-8CEF-B84D-B754-0124F8F80D59}" dt="2024-12-09T22:22:46.293" v="1" actId="2696"/>
        <pc:sldMkLst>
          <pc:docMk/>
          <pc:sldMk cId="0" sldId="11971"/>
        </pc:sldMkLst>
      </pc:sldChg>
      <pc:sldChg chg="del">
        <pc:chgData name="dataprojector" userId="54bf8dbd-183f-41bb-a457-e270a2ce7e4f" providerId="ADAL" clId="{85AEB7CB-8CEF-B84D-B754-0124F8F80D59}" dt="2024-12-09T22:22:46.845" v="2" actId="2696"/>
        <pc:sldMkLst>
          <pc:docMk/>
          <pc:sldMk cId="0" sldId="11972"/>
        </pc:sldMkLst>
      </pc:sldChg>
      <pc:sldChg chg="del">
        <pc:chgData name="dataprojector" userId="54bf8dbd-183f-41bb-a457-e270a2ce7e4f" providerId="ADAL" clId="{85AEB7CB-8CEF-B84D-B754-0124F8F80D59}" dt="2024-12-09T22:22:47.429" v="3" actId="2696"/>
        <pc:sldMkLst>
          <pc:docMk/>
          <pc:sldMk cId="834418925" sldId="11973"/>
        </pc:sldMkLst>
      </pc:sldChg>
      <pc:sldChg chg="del">
        <pc:chgData name="dataprojector" userId="54bf8dbd-183f-41bb-a457-e270a2ce7e4f" providerId="ADAL" clId="{85AEB7CB-8CEF-B84D-B754-0124F8F80D59}" dt="2024-12-09T22:23:04.986" v="31" actId="2696"/>
        <pc:sldMkLst>
          <pc:docMk/>
          <pc:sldMk cId="3560895857" sldId="11975"/>
        </pc:sldMkLst>
      </pc:sldChg>
      <pc:sldChg chg="del">
        <pc:chgData name="dataprojector" userId="54bf8dbd-183f-41bb-a457-e270a2ce7e4f" providerId="ADAL" clId="{85AEB7CB-8CEF-B84D-B754-0124F8F80D59}" dt="2024-12-09T22:23:18.445" v="48" actId="2696"/>
        <pc:sldMkLst>
          <pc:docMk/>
          <pc:sldMk cId="2363550425" sldId="11977"/>
        </pc:sldMkLst>
      </pc:sldChg>
      <pc:sldChg chg="del">
        <pc:chgData name="dataprojector" userId="54bf8dbd-183f-41bb-a457-e270a2ce7e4f" providerId="ADAL" clId="{85AEB7CB-8CEF-B84D-B754-0124F8F80D59}" dt="2024-12-09T22:23:22.068" v="50" actId="2696"/>
        <pc:sldMkLst>
          <pc:docMk/>
          <pc:sldMk cId="185712641" sldId="11978"/>
        </pc:sldMkLst>
      </pc:sldChg>
      <pc:sldChg chg="del">
        <pc:chgData name="dataprojector" userId="54bf8dbd-183f-41bb-a457-e270a2ce7e4f" providerId="ADAL" clId="{85AEB7CB-8CEF-B84D-B754-0124F8F80D59}" dt="2024-12-09T22:23:17.268" v="47" actId="2696"/>
        <pc:sldMkLst>
          <pc:docMk/>
          <pc:sldMk cId="1386546283" sldId="11992"/>
        </pc:sldMkLst>
      </pc:sldChg>
      <pc:sldChg chg="add del">
        <pc:chgData name="dataprojector" userId="54bf8dbd-183f-41bb-a457-e270a2ce7e4f" providerId="ADAL" clId="{85AEB7CB-8CEF-B84D-B754-0124F8F80D59}" dt="2024-12-09T22:23:31.770" v="52" actId="2696"/>
        <pc:sldMkLst>
          <pc:docMk/>
          <pc:sldMk cId="2672420621" sldId="11997"/>
        </pc:sldMkLst>
      </pc:sldChg>
      <pc:sldChg chg="del">
        <pc:chgData name="dataprojector" userId="54bf8dbd-183f-41bb-a457-e270a2ce7e4f" providerId="ADAL" clId="{85AEB7CB-8CEF-B84D-B754-0124F8F80D59}" dt="2024-12-09T22:22:54.104" v="14" actId="2696"/>
        <pc:sldMkLst>
          <pc:docMk/>
          <pc:sldMk cId="0" sldId="12022"/>
        </pc:sldMkLst>
      </pc:sldChg>
      <pc:sldChg chg="del">
        <pc:chgData name="dataprojector" userId="54bf8dbd-183f-41bb-a457-e270a2ce7e4f" providerId="ADAL" clId="{85AEB7CB-8CEF-B84D-B754-0124F8F80D59}" dt="2024-12-09T22:22:54.694" v="15" actId="2696"/>
        <pc:sldMkLst>
          <pc:docMk/>
          <pc:sldMk cId="0" sldId="12023"/>
        </pc:sldMkLst>
      </pc:sldChg>
      <pc:sldChg chg="del">
        <pc:chgData name="dataprojector" userId="54bf8dbd-183f-41bb-a457-e270a2ce7e4f" providerId="ADAL" clId="{85AEB7CB-8CEF-B84D-B754-0124F8F80D59}" dt="2024-12-09T22:22:55.288" v="16" actId="2696"/>
        <pc:sldMkLst>
          <pc:docMk/>
          <pc:sldMk cId="0" sldId="12024"/>
        </pc:sldMkLst>
      </pc:sldChg>
      <pc:sldChg chg="del">
        <pc:chgData name="dataprojector" userId="54bf8dbd-183f-41bb-a457-e270a2ce7e4f" providerId="ADAL" clId="{85AEB7CB-8CEF-B84D-B754-0124F8F80D59}" dt="2024-12-09T22:22:55.891" v="17" actId="2696"/>
        <pc:sldMkLst>
          <pc:docMk/>
          <pc:sldMk cId="4191030356" sldId="12025"/>
        </pc:sldMkLst>
      </pc:sldChg>
      <pc:sldChg chg="del">
        <pc:chgData name="dataprojector" userId="54bf8dbd-183f-41bb-a457-e270a2ce7e4f" providerId="ADAL" clId="{85AEB7CB-8CEF-B84D-B754-0124F8F80D59}" dt="2024-12-09T22:22:56.779" v="18" actId="2696"/>
        <pc:sldMkLst>
          <pc:docMk/>
          <pc:sldMk cId="1646723724" sldId="12026"/>
        </pc:sldMkLst>
      </pc:sldChg>
      <pc:sldChg chg="del">
        <pc:chgData name="dataprojector" userId="54bf8dbd-183f-41bb-a457-e270a2ce7e4f" providerId="ADAL" clId="{85AEB7CB-8CEF-B84D-B754-0124F8F80D59}" dt="2024-12-09T22:22:57.677" v="19" actId="2696"/>
        <pc:sldMkLst>
          <pc:docMk/>
          <pc:sldMk cId="2635694852" sldId="12027"/>
        </pc:sldMkLst>
      </pc:sldChg>
      <pc:sldChg chg="del">
        <pc:chgData name="dataprojector" userId="54bf8dbd-183f-41bb-a457-e270a2ce7e4f" providerId="ADAL" clId="{85AEB7CB-8CEF-B84D-B754-0124F8F80D59}" dt="2024-12-09T22:22:58.307" v="20" actId="2696"/>
        <pc:sldMkLst>
          <pc:docMk/>
          <pc:sldMk cId="3709005460" sldId="12028"/>
        </pc:sldMkLst>
      </pc:sldChg>
      <pc:sldChg chg="del">
        <pc:chgData name="dataprojector" userId="54bf8dbd-183f-41bb-a457-e270a2ce7e4f" providerId="ADAL" clId="{85AEB7CB-8CEF-B84D-B754-0124F8F80D59}" dt="2024-12-09T22:23:03.141" v="28" actId="2696"/>
        <pc:sldMkLst>
          <pc:docMk/>
          <pc:sldMk cId="0" sldId="12029"/>
        </pc:sldMkLst>
      </pc:sldChg>
      <pc:sldChg chg="del">
        <pc:chgData name="dataprojector" userId="54bf8dbd-183f-41bb-a457-e270a2ce7e4f" providerId="ADAL" clId="{85AEB7CB-8CEF-B84D-B754-0124F8F80D59}" dt="2024-12-09T22:23:03.742" v="29" actId="2696"/>
        <pc:sldMkLst>
          <pc:docMk/>
          <pc:sldMk cId="2656997299" sldId="12030"/>
        </pc:sldMkLst>
      </pc:sldChg>
      <pc:sldChg chg="del">
        <pc:chgData name="dataprojector" userId="54bf8dbd-183f-41bb-a457-e270a2ce7e4f" providerId="ADAL" clId="{85AEB7CB-8CEF-B84D-B754-0124F8F80D59}" dt="2024-12-09T22:23:04.364" v="30" actId="2696"/>
        <pc:sldMkLst>
          <pc:docMk/>
          <pc:sldMk cId="334932630" sldId="12031"/>
        </pc:sldMkLst>
      </pc:sldChg>
      <pc:sldChg chg="del">
        <pc:chgData name="dataprojector" userId="54bf8dbd-183f-41bb-a457-e270a2ce7e4f" providerId="ADAL" clId="{85AEB7CB-8CEF-B84D-B754-0124F8F80D59}" dt="2024-12-09T22:23:08.577" v="36" actId="2696"/>
        <pc:sldMkLst>
          <pc:docMk/>
          <pc:sldMk cId="3407126553" sldId="12032"/>
        </pc:sldMkLst>
      </pc:sldChg>
      <pc:sldChg chg="del">
        <pc:chgData name="dataprojector" userId="54bf8dbd-183f-41bb-a457-e270a2ce7e4f" providerId="ADAL" clId="{85AEB7CB-8CEF-B84D-B754-0124F8F80D59}" dt="2024-12-09T22:23:05.633" v="32" actId="2696"/>
        <pc:sldMkLst>
          <pc:docMk/>
          <pc:sldMk cId="0" sldId="12033"/>
        </pc:sldMkLst>
      </pc:sldChg>
      <pc:sldChg chg="del">
        <pc:chgData name="dataprojector" userId="54bf8dbd-183f-41bb-a457-e270a2ce7e4f" providerId="ADAL" clId="{85AEB7CB-8CEF-B84D-B754-0124F8F80D59}" dt="2024-12-09T22:23:06.269" v="33" actId="2696"/>
        <pc:sldMkLst>
          <pc:docMk/>
          <pc:sldMk cId="0" sldId="12034"/>
        </pc:sldMkLst>
      </pc:sldChg>
      <pc:sldChg chg="del">
        <pc:chgData name="dataprojector" userId="54bf8dbd-183f-41bb-a457-e270a2ce7e4f" providerId="ADAL" clId="{85AEB7CB-8CEF-B84D-B754-0124F8F80D59}" dt="2024-12-09T22:23:06.939" v="34" actId="2696"/>
        <pc:sldMkLst>
          <pc:docMk/>
          <pc:sldMk cId="0" sldId="12035"/>
        </pc:sldMkLst>
      </pc:sldChg>
      <pc:sldChg chg="del">
        <pc:chgData name="dataprojector" userId="54bf8dbd-183f-41bb-a457-e270a2ce7e4f" providerId="ADAL" clId="{85AEB7CB-8CEF-B84D-B754-0124F8F80D59}" dt="2024-12-09T22:23:07.647" v="35" actId="2696"/>
        <pc:sldMkLst>
          <pc:docMk/>
          <pc:sldMk cId="1469851188" sldId="12036"/>
        </pc:sldMkLst>
      </pc:sldChg>
      <pc:sldChg chg="del">
        <pc:chgData name="dataprojector" userId="54bf8dbd-183f-41bb-a457-e270a2ce7e4f" providerId="ADAL" clId="{85AEB7CB-8CEF-B84D-B754-0124F8F80D59}" dt="2024-12-09T22:23:12.741" v="40" actId="2696"/>
        <pc:sldMkLst>
          <pc:docMk/>
          <pc:sldMk cId="1540858110" sldId="12037"/>
        </pc:sldMkLst>
      </pc:sldChg>
      <pc:sldChg chg="del">
        <pc:chgData name="dataprojector" userId="54bf8dbd-183f-41bb-a457-e270a2ce7e4f" providerId="ADAL" clId="{85AEB7CB-8CEF-B84D-B754-0124F8F80D59}" dt="2024-12-09T22:23:09.202" v="37" actId="2696"/>
        <pc:sldMkLst>
          <pc:docMk/>
          <pc:sldMk cId="4190259049" sldId="12038"/>
        </pc:sldMkLst>
      </pc:sldChg>
      <pc:sldChg chg="del">
        <pc:chgData name="dataprojector" userId="54bf8dbd-183f-41bb-a457-e270a2ce7e4f" providerId="ADAL" clId="{85AEB7CB-8CEF-B84D-B754-0124F8F80D59}" dt="2024-12-09T22:23:09.954" v="38" actId="2696"/>
        <pc:sldMkLst>
          <pc:docMk/>
          <pc:sldMk cId="1619978465" sldId="12039"/>
        </pc:sldMkLst>
      </pc:sldChg>
      <pc:sldChg chg="del">
        <pc:chgData name="dataprojector" userId="54bf8dbd-183f-41bb-a457-e270a2ce7e4f" providerId="ADAL" clId="{85AEB7CB-8CEF-B84D-B754-0124F8F80D59}" dt="2024-12-09T22:23:10.637" v="39" actId="2696"/>
        <pc:sldMkLst>
          <pc:docMk/>
          <pc:sldMk cId="2754391528" sldId="12040"/>
        </pc:sldMkLst>
      </pc:sldChg>
      <pc:sldChg chg="del">
        <pc:chgData name="dataprojector" userId="54bf8dbd-183f-41bb-a457-e270a2ce7e4f" providerId="ADAL" clId="{85AEB7CB-8CEF-B84D-B754-0124F8F80D59}" dt="2024-12-09T22:23:13.302" v="41" actId="2696"/>
        <pc:sldMkLst>
          <pc:docMk/>
          <pc:sldMk cId="0" sldId="12041"/>
        </pc:sldMkLst>
      </pc:sldChg>
      <pc:sldChg chg="del">
        <pc:chgData name="dataprojector" userId="54bf8dbd-183f-41bb-a457-e270a2ce7e4f" providerId="ADAL" clId="{85AEB7CB-8CEF-B84D-B754-0124F8F80D59}" dt="2024-12-09T22:23:13.903" v="42" actId="2696"/>
        <pc:sldMkLst>
          <pc:docMk/>
          <pc:sldMk cId="0" sldId="12042"/>
        </pc:sldMkLst>
      </pc:sldChg>
      <pc:sldChg chg="del">
        <pc:chgData name="dataprojector" userId="54bf8dbd-183f-41bb-a457-e270a2ce7e4f" providerId="ADAL" clId="{85AEB7CB-8CEF-B84D-B754-0124F8F80D59}" dt="2024-12-09T22:23:14.491" v="43" actId="2696"/>
        <pc:sldMkLst>
          <pc:docMk/>
          <pc:sldMk cId="2979029322" sldId="12043"/>
        </pc:sldMkLst>
      </pc:sldChg>
      <pc:sldChg chg="del">
        <pc:chgData name="dataprojector" userId="54bf8dbd-183f-41bb-a457-e270a2ce7e4f" providerId="ADAL" clId="{85AEB7CB-8CEF-B84D-B754-0124F8F80D59}" dt="2024-12-09T22:23:15.086" v="44" actId="2696"/>
        <pc:sldMkLst>
          <pc:docMk/>
          <pc:sldMk cId="2874766861" sldId="12044"/>
        </pc:sldMkLst>
      </pc:sldChg>
      <pc:sldChg chg="del">
        <pc:chgData name="dataprojector" userId="54bf8dbd-183f-41bb-a457-e270a2ce7e4f" providerId="ADAL" clId="{85AEB7CB-8CEF-B84D-B754-0124F8F80D59}" dt="2024-12-09T22:23:15.749" v="45" actId="2696"/>
        <pc:sldMkLst>
          <pc:docMk/>
          <pc:sldMk cId="2351020279" sldId="12045"/>
        </pc:sldMkLst>
      </pc:sldChg>
      <pc:sldChg chg="del">
        <pc:chgData name="dataprojector" userId="54bf8dbd-183f-41bb-a457-e270a2ce7e4f" providerId="ADAL" clId="{85AEB7CB-8CEF-B84D-B754-0124F8F80D59}" dt="2024-12-09T22:23:16.415" v="46" actId="2696"/>
        <pc:sldMkLst>
          <pc:docMk/>
          <pc:sldMk cId="4067521413" sldId="12046"/>
        </pc:sldMkLst>
      </pc:sldChg>
      <pc:sldChg chg="del">
        <pc:chgData name="dataprojector" userId="54bf8dbd-183f-41bb-a457-e270a2ce7e4f" providerId="ADAL" clId="{85AEB7CB-8CEF-B84D-B754-0124F8F80D59}" dt="2024-12-12T00:54:42.840" v="142" actId="2696"/>
        <pc:sldMkLst>
          <pc:docMk/>
          <pc:sldMk cId="1561046887" sldId="12055"/>
        </pc:sldMkLst>
      </pc:sldChg>
      <pc:sldChg chg="add">
        <pc:chgData name="dataprojector" userId="54bf8dbd-183f-41bb-a457-e270a2ce7e4f" providerId="ADAL" clId="{85AEB7CB-8CEF-B84D-B754-0124F8F80D59}" dt="2024-12-12T00:54:34.146" v="141"/>
        <pc:sldMkLst>
          <pc:docMk/>
          <pc:sldMk cId="2287763960" sldId="12056"/>
        </pc:sldMkLst>
      </pc:sldChg>
      <pc:sldChg chg="add">
        <pc:chgData name="dataprojector" userId="54bf8dbd-183f-41bb-a457-e270a2ce7e4f" providerId="ADAL" clId="{85AEB7CB-8CEF-B84D-B754-0124F8F80D59}" dt="2024-12-13T01:52:56.929" v="143"/>
        <pc:sldMkLst>
          <pc:docMk/>
          <pc:sldMk cId="1310435986" sldId="12057"/>
        </pc:sldMkLst>
      </pc:sldChg>
      <pc:sldChg chg="modSp add mod setBg">
        <pc:chgData name="dataprojector" userId="54bf8dbd-183f-41bb-a457-e270a2ce7e4f" providerId="ADAL" clId="{85AEB7CB-8CEF-B84D-B754-0124F8F80D59}" dt="2024-12-13T01:57:51.196" v="171" actId="207"/>
        <pc:sldMkLst>
          <pc:docMk/>
          <pc:sldMk cId="0" sldId="12058"/>
        </pc:sldMkLst>
        <pc:spChg chg="mod">
          <ac:chgData name="dataprojector" userId="54bf8dbd-183f-41bb-a457-e270a2ce7e4f" providerId="ADAL" clId="{85AEB7CB-8CEF-B84D-B754-0124F8F80D59}" dt="2024-12-13T01:57:51.196" v="171" actId="207"/>
          <ac:spMkLst>
            <pc:docMk/>
            <pc:sldMk cId="0" sldId="12058"/>
            <ac:spMk id="8" creationId="{00000000-0000-0000-0000-000000000000}"/>
          </ac:spMkLst>
        </pc:spChg>
      </pc:sldChg>
      <pc:sldChg chg="modSp add mod setBg">
        <pc:chgData name="dataprojector" userId="54bf8dbd-183f-41bb-a457-e270a2ce7e4f" providerId="ADAL" clId="{85AEB7CB-8CEF-B84D-B754-0124F8F80D59}" dt="2024-12-13T01:57:15.629" v="167" actId="207"/>
        <pc:sldMkLst>
          <pc:docMk/>
          <pc:sldMk cId="0" sldId="12059"/>
        </pc:sldMkLst>
        <pc:spChg chg="mod">
          <ac:chgData name="dataprojector" userId="54bf8dbd-183f-41bb-a457-e270a2ce7e4f" providerId="ADAL" clId="{85AEB7CB-8CEF-B84D-B754-0124F8F80D59}" dt="2024-12-13T01:57:15.629" v="167" actId="207"/>
          <ac:spMkLst>
            <pc:docMk/>
            <pc:sldMk cId="0" sldId="12059"/>
            <ac:spMk id="8" creationId="{00000000-0000-0000-0000-000000000000}"/>
          </ac:spMkLst>
        </pc:spChg>
      </pc:sldChg>
      <pc:sldChg chg="modSp add mod setBg">
        <pc:chgData name="dataprojector" userId="54bf8dbd-183f-41bb-a457-e270a2ce7e4f" providerId="ADAL" clId="{85AEB7CB-8CEF-B84D-B754-0124F8F80D59}" dt="2024-12-13T01:59:07.931" v="182" actId="207"/>
        <pc:sldMkLst>
          <pc:docMk/>
          <pc:sldMk cId="0" sldId="12060"/>
        </pc:sldMkLst>
        <pc:spChg chg="mod">
          <ac:chgData name="dataprojector" userId="54bf8dbd-183f-41bb-a457-e270a2ce7e4f" providerId="ADAL" clId="{85AEB7CB-8CEF-B84D-B754-0124F8F80D59}" dt="2024-12-13T01:59:07.931" v="182" actId="207"/>
          <ac:spMkLst>
            <pc:docMk/>
            <pc:sldMk cId="0" sldId="12060"/>
            <ac:spMk id="8" creationId="{00000000-0000-0000-0000-000000000000}"/>
          </ac:spMkLst>
        </pc:spChg>
      </pc:sldChg>
      <pc:sldChg chg="del">
        <pc:chgData name="dataprojector" userId="54bf8dbd-183f-41bb-a457-e270a2ce7e4f" providerId="ADAL" clId="{85AEB7CB-8CEF-B84D-B754-0124F8F80D59}" dt="2024-12-15T23:38:42.878" v="206" actId="2696"/>
        <pc:sldMkLst>
          <pc:docMk/>
          <pc:sldMk cId="2285781480" sldId="12073"/>
        </pc:sldMkLst>
      </pc:sldChg>
      <pc:sldChg chg="del">
        <pc:chgData name="dataprojector" userId="54bf8dbd-183f-41bb-a457-e270a2ce7e4f" providerId="ADAL" clId="{85AEB7CB-8CEF-B84D-B754-0124F8F80D59}" dt="2024-12-15T23:38:49.194" v="207" actId="2696"/>
        <pc:sldMkLst>
          <pc:docMk/>
          <pc:sldMk cId="2797116529" sldId="12074"/>
        </pc:sldMkLst>
      </pc:sldChg>
    </pc:docChg>
  </pc:docChgLst>
  <pc:docChgLst>
    <pc:chgData name="Msgr. Trevor Murray" userId="d6564771-ca8b-4373-aa26-3cad18547140" providerId="ADAL" clId="{9FAE96E6-E068-2946-835A-DC9D1378B08B}"/>
    <pc:docChg chg="custSel addSld delSld modSld sldOrd delMainMaster">
      <pc:chgData name="Msgr. Trevor Murray" userId="d6564771-ca8b-4373-aa26-3cad18547140" providerId="ADAL" clId="{9FAE96E6-E068-2946-835A-DC9D1378B08B}" dt="2023-07-28T04:27:38.078" v="113"/>
      <pc:docMkLst>
        <pc:docMk/>
      </pc:docMkLst>
      <pc:sldChg chg="del">
        <pc:chgData name="Msgr. Trevor Murray" userId="d6564771-ca8b-4373-aa26-3cad18547140" providerId="ADAL" clId="{9FAE96E6-E068-2946-835A-DC9D1378B08B}" dt="2023-07-26T20:09:36.309" v="27" actId="2696"/>
        <pc:sldMkLst>
          <pc:docMk/>
          <pc:sldMk cId="2793938727" sldId="257"/>
        </pc:sldMkLst>
      </pc:sldChg>
      <pc:sldChg chg="add del modTransition">
        <pc:chgData name="Msgr. Trevor Murray" userId="d6564771-ca8b-4373-aa26-3cad18547140" providerId="ADAL" clId="{9FAE96E6-E068-2946-835A-DC9D1378B08B}" dt="2023-07-26T20:11:01.644" v="37" actId="2696"/>
        <pc:sldMkLst>
          <pc:docMk/>
          <pc:sldMk cId="611591793" sldId="261"/>
        </pc:sldMkLst>
      </pc:sldChg>
      <pc:sldChg chg="del">
        <pc:chgData name="Msgr. Trevor Murray" userId="d6564771-ca8b-4373-aa26-3cad18547140" providerId="ADAL" clId="{9FAE96E6-E068-2946-835A-DC9D1378B08B}" dt="2023-07-26T20:08:09.748" v="7" actId="2696"/>
        <pc:sldMkLst>
          <pc:docMk/>
          <pc:sldMk cId="1269250267" sldId="265"/>
        </pc:sldMkLst>
      </pc:sldChg>
      <pc:sldChg chg="add modTransition">
        <pc:chgData name="Msgr. Trevor Murray" userId="d6564771-ca8b-4373-aa26-3cad18547140" providerId="ADAL" clId="{9FAE96E6-E068-2946-835A-DC9D1378B08B}" dt="2023-07-26T20:08:06.112" v="6"/>
        <pc:sldMkLst>
          <pc:docMk/>
          <pc:sldMk cId="2643763625" sldId="266"/>
        </pc:sldMkLst>
      </pc:sldChg>
      <pc:sldChg chg="add modTransition">
        <pc:chgData name="Msgr. Trevor Murray" userId="d6564771-ca8b-4373-aa26-3cad18547140" providerId="ADAL" clId="{9FAE96E6-E068-2946-835A-DC9D1378B08B}" dt="2023-07-26T20:08:06.112" v="6"/>
        <pc:sldMkLst>
          <pc:docMk/>
          <pc:sldMk cId="1747065160" sldId="267"/>
        </pc:sldMkLst>
      </pc:sldChg>
      <pc:sldChg chg="del">
        <pc:chgData name="Msgr. Trevor Murray" userId="d6564771-ca8b-4373-aa26-3cad18547140" providerId="ADAL" clId="{9FAE96E6-E068-2946-835A-DC9D1378B08B}" dt="2023-07-26T20:08:11.437" v="11" actId="2696"/>
        <pc:sldMkLst>
          <pc:docMk/>
          <pc:sldMk cId="983018018" sldId="269"/>
        </pc:sldMkLst>
      </pc:sldChg>
      <pc:sldChg chg="del">
        <pc:chgData name="Msgr. Trevor Murray" userId="d6564771-ca8b-4373-aa26-3cad18547140" providerId="ADAL" clId="{9FAE96E6-E068-2946-835A-DC9D1378B08B}" dt="2023-07-26T20:08:10.977" v="10" actId="2696"/>
        <pc:sldMkLst>
          <pc:docMk/>
          <pc:sldMk cId="1171518086" sldId="270"/>
        </pc:sldMkLst>
      </pc:sldChg>
      <pc:sldChg chg="add modTransition">
        <pc:chgData name="Msgr. Trevor Murray" userId="d6564771-ca8b-4373-aa26-3cad18547140" providerId="ADAL" clId="{9FAE96E6-E068-2946-835A-DC9D1378B08B}" dt="2023-07-26T20:08:06.112" v="6"/>
        <pc:sldMkLst>
          <pc:docMk/>
          <pc:sldMk cId="1250330806" sldId="271"/>
        </pc:sldMkLst>
      </pc:sldChg>
      <pc:sldChg chg="del">
        <pc:chgData name="Msgr. Trevor Murray" userId="d6564771-ca8b-4373-aa26-3cad18547140" providerId="ADAL" clId="{9FAE96E6-E068-2946-835A-DC9D1378B08B}" dt="2023-07-26T20:10:30.934" v="33" actId="2696"/>
        <pc:sldMkLst>
          <pc:docMk/>
          <pc:sldMk cId="845946738" sldId="272"/>
        </pc:sldMkLst>
      </pc:sldChg>
      <pc:sldChg chg="del">
        <pc:chgData name="Msgr. Trevor Murray" userId="d6564771-ca8b-4373-aa26-3cad18547140" providerId="ADAL" clId="{9FAE96E6-E068-2946-835A-DC9D1378B08B}" dt="2023-07-26T20:10:31.309" v="34" actId="2696"/>
        <pc:sldMkLst>
          <pc:docMk/>
          <pc:sldMk cId="1572003955" sldId="273"/>
        </pc:sldMkLst>
      </pc:sldChg>
      <pc:sldChg chg="del">
        <pc:chgData name="Msgr. Trevor Murray" userId="d6564771-ca8b-4373-aa26-3cad18547140" providerId="ADAL" clId="{9FAE96E6-E068-2946-835A-DC9D1378B08B}" dt="2023-07-26T20:10:31.712" v="35" actId="2696"/>
        <pc:sldMkLst>
          <pc:docMk/>
          <pc:sldMk cId="3688753968" sldId="274"/>
        </pc:sldMkLst>
      </pc:sldChg>
      <pc:sldChg chg="del">
        <pc:chgData name="Msgr. Trevor Murray" userId="d6564771-ca8b-4373-aa26-3cad18547140" providerId="ADAL" clId="{9FAE96E6-E068-2946-835A-DC9D1378B08B}" dt="2023-07-26T20:10:32.256" v="36" actId="2696"/>
        <pc:sldMkLst>
          <pc:docMk/>
          <pc:sldMk cId="1690661540" sldId="278"/>
        </pc:sldMkLst>
      </pc:sldChg>
      <pc:sldChg chg="del">
        <pc:chgData name="Msgr. Trevor Murray" userId="d6564771-ca8b-4373-aa26-3cad18547140" providerId="ADAL" clId="{9FAE96E6-E068-2946-835A-DC9D1378B08B}" dt="2023-07-26T20:09:35.920" v="26" actId="2696"/>
        <pc:sldMkLst>
          <pc:docMk/>
          <pc:sldMk cId="0" sldId="10634"/>
        </pc:sldMkLst>
      </pc:sldChg>
      <pc:sldChg chg="del">
        <pc:chgData name="Msgr. Trevor Murray" userId="d6564771-ca8b-4373-aa26-3cad18547140" providerId="ADAL" clId="{9FAE96E6-E068-2946-835A-DC9D1378B08B}" dt="2023-07-26T20:09:37.283" v="29" actId="2696"/>
        <pc:sldMkLst>
          <pc:docMk/>
          <pc:sldMk cId="0" sldId="10636"/>
        </pc:sldMkLst>
      </pc:sldChg>
      <pc:sldChg chg="del">
        <pc:chgData name="Msgr. Trevor Murray" userId="d6564771-ca8b-4373-aa26-3cad18547140" providerId="ADAL" clId="{9FAE96E6-E068-2946-835A-DC9D1378B08B}" dt="2023-07-26T20:09:36.684" v="28" actId="2696"/>
        <pc:sldMkLst>
          <pc:docMk/>
          <pc:sldMk cId="0" sldId="10637"/>
        </pc:sldMkLst>
      </pc:sldChg>
      <pc:sldChg chg="del">
        <pc:chgData name="Msgr. Trevor Murray" userId="d6564771-ca8b-4373-aa26-3cad18547140" providerId="ADAL" clId="{9FAE96E6-E068-2946-835A-DC9D1378B08B}" dt="2023-07-26T20:09:38.404" v="30" actId="2696"/>
        <pc:sldMkLst>
          <pc:docMk/>
          <pc:sldMk cId="0" sldId="10638"/>
        </pc:sldMkLst>
      </pc:sldChg>
      <pc:sldChg chg="addSp delSp modSp mod">
        <pc:chgData name="Msgr. Trevor Murray" userId="d6564771-ca8b-4373-aa26-3cad18547140" providerId="ADAL" clId="{9FAE96E6-E068-2946-835A-DC9D1378B08B}" dt="2023-07-27T20:43:56.109" v="81" actId="14100"/>
        <pc:sldMkLst>
          <pc:docMk/>
          <pc:sldMk cId="2552689432" sldId="10641"/>
        </pc:sldMkLst>
      </pc:sldChg>
      <pc:sldChg chg="del">
        <pc:chgData name="Msgr. Trevor Murray" userId="d6564771-ca8b-4373-aa26-3cad18547140" providerId="ADAL" clId="{9FAE96E6-E068-2946-835A-DC9D1378B08B}" dt="2023-07-26T20:11:57.776" v="46" actId="2696"/>
        <pc:sldMkLst>
          <pc:docMk/>
          <pc:sldMk cId="3851439420" sldId="10642"/>
        </pc:sldMkLst>
      </pc:sldChg>
      <pc:sldChg chg="del">
        <pc:chgData name="Msgr. Trevor Murray" userId="d6564771-ca8b-4373-aa26-3cad18547140" providerId="ADAL" clId="{9FAE96E6-E068-2946-835A-DC9D1378B08B}" dt="2023-07-26T20:12:01.400" v="47" actId="2696"/>
        <pc:sldMkLst>
          <pc:docMk/>
          <pc:sldMk cId="4168061684" sldId="10643"/>
        </pc:sldMkLst>
      </pc:sldChg>
      <pc:sldChg chg="del">
        <pc:chgData name="Msgr. Trevor Murray" userId="d6564771-ca8b-4373-aa26-3cad18547140" providerId="ADAL" clId="{9FAE96E6-E068-2946-835A-DC9D1378B08B}" dt="2023-07-26T20:08:58.448" v="17" actId="2696"/>
        <pc:sldMkLst>
          <pc:docMk/>
          <pc:sldMk cId="1147885643" sldId="10668"/>
        </pc:sldMkLst>
      </pc:sldChg>
      <pc:sldChg chg="del">
        <pc:chgData name="Msgr. Trevor Murray" userId="d6564771-ca8b-4373-aa26-3cad18547140" providerId="ADAL" clId="{9FAE96E6-E068-2946-835A-DC9D1378B08B}" dt="2023-07-26T20:08:58.073" v="16" actId="2696"/>
        <pc:sldMkLst>
          <pc:docMk/>
          <pc:sldMk cId="725942759" sldId="10669"/>
        </pc:sldMkLst>
      </pc:sldChg>
      <pc:sldChg chg="del">
        <pc:chgData name="Msgr. Trevor Murray" userId="d6564771-ca8b-4373-aa26-3cad18547140" providerId="ADAL" clId="{9FAE96E6-E068-2946-835A-DC9D1378B08B}" dt="2023-07-26T20:08:10.112" v="8" actId="2696"/>
        <pc:sldMkLst>
          <pc:docMk/>
          <pc:sldMk cId="0" sldId="10671"/>
        </pc:sldMkLst>
      </pc:sldChg>
      <pc:sldChg chg="del">
        <pc:chgData name="Msgr. Trevor Murray" userId="d6564771-ca8b-4373-aa26-3cad18547140" providerId="ADAL" clId="{9FAE96E6-E068-2946-835A-DC9D1378B08B}" dt="2023-07-26T20:08:10.505" v="9" actId="2696"/>
        <pc:sldMkLst>
          <pc:docMk/>
          <pc:sldMk cId="3777929540" sldId="10672"/>
        </pc:sldMkLst>
      </pc:sldChg>
      <pc:sldChg chg="del">
        <pc:chgData name="Msgr. Trevor Murray" userId="d6564771-ca8b-4373-aa26-3cad18547140" providerId="ADAL" clId="{9FAE96E6-E068-2946-835A-DC9D1378B08B}" dt="2023-07-26T20:10:30.583" v="32" actId="2696"/>
        <pc:sldMkLst>
          <pc:docMk/>
          <pc:sldMk cId="882514651" sldId="10673"/>
        </pc:sldMkLst>
      </pc:sldChg>
      <pc:sldChg chg="del">
        <pc:chgData name="Msgr. Trevor Murray" userId="d6564771-ca8b-4373-aa26-3cad18547140" providerId="ADAL" clId="{9FAE96E6-E068-2946-835A-DC9D1378B08B}" dt="2023-07-26T20:11:54.639" v="45" actId="2696"/>
        <pc:sldMkLst>
          <pc:docMk/>
          <pc:sldMk cId="297409566" sldId="10674"/>
        </pc:sldMkLst>
      </pc:sldChg>
      <pc:sldChg chg="del">
        <pc:chgData name="Msgr. Trevor Murray" userId="d6564771-ca8b-4373-aa26-3cad18547140" providerId="ADAL" clId="{9FAE96E6-E068-2946-835A-DC9D1378B08B}" dt="2023-07-26T20:08:59.377" v="19" actId="2696"/>
        <pc:sldMkLst>
          <pc:docMk/>
          <pc:sldMk cId="1903217055" sldId="10677"/>
        </pc:sldMkLst>
      </pc:sldChg>
      <pc:sldChg chg="del">
        <pc:chgData name="Msgr. Trevor Murray" userId="d6564771-ca8b-4373-aa26-3cad18547140" providerId="ADAL" clId="{9FAE96E6-E068-2946-835A-DC9D1378B08B}" dt="2023-07-26T20:08:59.843" v="20" actId="2696"/>
        <pc:sldMkLst>
          <pc:docMk/>
          <pc:sldMk cId="1016127237" sldId="10678"/>
        </pc:sldMkLst>
      </pc:sldChg>
      <pc:sldChg chg="del">
        <pc:chgData name="Msgr. Trevor Murray" userId="d6564771-ca8b-4373-aa26-3cad18547140" providerId="ADAL" clId="{9FAE96E6-E068-2946-835A-DC9D1378B08B}" dt="2023-07-26T20:09:00.305" v="21" actId="2696"/>
        <pc:sldMkLst>
          <pc:docMk/>
          <pc:sldMk cId="2551188016" sldId="10679"/>
        </pc:sldMkLst>
      </pc:sldChg>
      <pc:sldChg chg="del">
        <pc:chgData name="Msgr. Trevor Murray" userId="d6564771-ca8b-4373-aa26-3cad18547140" providerId="ADAL" clId="{9FAE96E6-E068-2946-835A-DC9D1378B08B}" dt="2023-07-26T20:08:57.689" v="15" actId="2696"/>
        <pc:sldMkLst>
          <pc:docMk/>
          <pc:sldMk cId="4090057813" sldId="10680"/>
        </pc:sldMkLst>
      </pc:sldChg>
      <pc:sldChg chg="del">
        <pc:chgData name="Msgr. Trevor Murray" userId="d6564771-ca8b-4373-aa26-3cad18547140" providerId="ADAL" clId="{9FAE96E6-E068-2946-835A-DC9D1378B08B}" dt="2023-07-26T20:08:58.932" v="18" actId="2696"/>
        <pc:sldMkLst>
          <pc:docMk/>
          <pc:sldMk cId="3374753341" sldId="10682"/>
        </pc:sldMkLst>
      </pc:sldChg>
      <pc:sldChg chg="del">
        <pc:chgData name="Msgr. Trevor Murray" userId="d6564771-ca8b-4373-aa26-3cad18547140" providerId="ADAL" clId="{9FAE96E6-E068-2946-835A-DC9D1378B08B}" dt="2023-07-26T20:09:02.026" v="24" actId="2696"/>
        <pc:sldMkLst>
          <pc:docMk/>
          <pc:sldMk cId="256319848" sldId="10683"/>
        </pc:sldMkLst>
      </pc:sldChg>
      <pc:sldChg chg="del">
        <pc:chgData name="Msgr. Trevor Murray" userId="d6564771-ca8b-4373-aa26-3cad18547140" providerId="ADAL" clId="{9FAE96E6-E068-2946-835A-DC9D1378B08B}" dt="2023-07-26T20:09:01.206" v="23" actId="2696"/>
        <pc:sldMkLst>
          <pc:docMk/>
          <pc:sldMk cId="2859217618" sldId="10684"/>
        </pc:sldMkLst>
      </pc:sldChg>
      <pc:sldChg chg="del">
        <pc:chgData name="Msgr. Trevor Murray" userId="d6564771-ca8b-4373-aa26-3cad18547140" providerId="ADAL" clId="{9FAE96E6-E068-2946-835A-DC9D1378B08B}" dt="2023-07-26T20:09:00.766" v="22" actId="2696"/>
        <pc:sldMkLst>
          <pc:docMk/>
          <pc:sldMk cId="3002225159" sldId="10685"/>
        </pc:sldMkLst>
      </pc:sldChg>
      <pc:sldChg chg="addSp delSp modSp mod ord setBg">
        <pc:chgData name="Msgr. Trevor Murray" userId="d6564771-ca8b-4373-aa26-3cad18547140" providerId="ADAL" clId="{9FAE96E6-E068-2946-835A-DC9D1378B08B}" dt="2023-07-27T20:41:37.721" v="75" actId="20578"/>
        <pc:sldMkLst>
          <pc:docMk/>
          <pc:sldMk cId="2482007911" sldId="10686"/>
        </pc:sldMkLst>
      </pc:sldChg>
      <pc:sldChg chg="add del modTransition">
        <pc:chgData name="Msgr. Trevor Murray" userId="d6564771-ca8b-4373-aa26-3cad18547140" providerId="ADAL" clId="{9FAE96E6-E068-2946-835A-DC9D1378B08B}" dt="2023-07-26T20:08:36.340" v="12" actId="2696"/>
        <pc:sldMkLst>
          <pc:docMk/>
          <pc:sldMk cId="1229211476" sldId="10687"/>
        </pc:sldMkLst>
      </pc:sldChg>
      <pc:sldChg chg="add del modTransition">
        <pc:chgData name="Msgr. Trevor Murray" userId="d6564771-ca8b-4373-aa26-3cad18547140" providerId="ADAL" clId="{9FAE96E6-E068-2946-835A-DC9D1378B08B}" dt="2023-07-26T20:08:36.788" v="13" actId="2696"/>
        <pc:sldMkLst>
          <pc:docMk/>
          <pc:sldMk cId="637452342" sldId="10688"/>
        </pc:sldMkLst>
      </pc:sldChg>
      <pc:sldChg chg="add del modTransition">
        <pc:chgData name="Msgr. Trevor Murray" userId="d6564771-ca8b-4373-aa26-3cad18547140" providerId="ADAL" clId="{9FAE96E6-E068-2946-835A-DC9D1378B08B}" dt="2023-07-26T20:08:37.632" v="14" actId="2696"/>
        <pc:sldMkLst>
          <pc:docMk/>
          <pc:sldMk cId="1715355646" sldId="10689"/>
        </pc:sldMkLst>
      </pc:sldChg>
      <pc:sldChg chg="add modTransition">
        <pc:chgData name="Msgr. Trevor Murray" userId="d6564771-ca8b-4373-aa26-3cad18547140" providerId="ADAL" clId="{9FAE96E6-E068-2946-835A-DC9D1378B08B}" dt="2023-07-26T20:08:06.112" v="6"/>
        <pc:sldMkLst>
          <pc:docMk/>
          <pc:sldMk cId="3920691911" sldId="10690"/>
        </pc:sldMkLst>
      </pc:sldChg>
      <pc:sldChg chg="add modTransition">
        <pc:chgData name="Msgr. Trevor Murray" userId="d6564771-ca8b-4373-aa26-3cad18547140" providerId="ADAL" clId="{9FAE96E6-E068-2946-835A-DC9D1378B08B}" dt="2023-07-26T20:08:06.112" v="6"/>
        <pc:sldMkLst>
          <pc:docMk/>
          <pc:sldMk cId="437017146" sldId="10691"/>
        </pc:sldMkLst>
      </pc:sldChg>
      <pc:sldChg chg="add modTransition">
        <pc:chgData name="Msgr. Trevor Murray" userId="d6564771-ca8b-4373-aa26-3cad18547140" providerId="ADAL" clId="{9FAE96E6-E068-2946-835A-DC9D1378B08B}" dt="2023-07-26T20:09:33.381" v="25"/>
        <pc:sldMkLst>
          <pc:docMk/>
          <pc:sldMk cId="0" sldId="10692"/>
        </pc:sldMkLst>
      </pc:sldChg>
      <pc:sldChg chg="add modTransition">
        <pc:chgData name="Msgr. Trevor Murray" userId="d6564771-ca8b-4373-aa26-3cad18547140" providerId="ADAL" clId="{9FAE96E6-E068-2946-835A-DC9D1378B08B}" dt="2023-07-26T20:09:33.381" v="25"/>
        <pc:sldMkLst>
          <pc:docMk/>
          <pc:sldMk cId="0" sldId="10693"/>
        </pc:sldMkLst>
      </pc:sldChg>
      <pc:sldChg chg="add modTransition">
        <pc:chgData name="Msgr. Trevor Murray" userId="d6564771-ca8b-4373-aa26-3cad18547140" providerId="ADAL" clId="{9FAE96E6-E068-2946-835A-DC9D1378B08B}" dt="2023-07-26T20:09:33.381" v="25"/>
        <pc:sldMkLst>
          <pc:docMk/>
          <pc:sldMk cId="0" sldId="10694"/>
        </pc:sldMkLst>
      </pc:sldChg>
      <pc:sldChg chg="add modTransition">
        <pc:chgData name="Msgr. Trevor Murray" userId="d6564771-ca8b-4373-aa26-3cad18547140" providerId="ADAL" clId="{9FAE96E6-E068-2946-835A-DC9D1378B08B}" dt="2023-07-26T20:10:26.482" v="31"/>
        <pc:sldMkLst>
          <pc:docMk/>
          <pc:sldMk cId="0" sldId="10695"/>
        </pc:sldMkLst>
      </pc:sldChg>
      <pc:sldChg chg="add modTransition">
        <pc:chgData name="Msgr. Trevor Murray" userId="d6564771-ca8b-4373-aa26-3cad18547140" providerId="ADAL" clId="{9FAE96E6-E068-2946-835A-DC9D1378B08B}" dt="2023-07-26T20:10:26.482" v="31"/>
        <pc:sldMkLst>
          <pc:docMk/>
          <pc:sldMk cId="0" sldId="10696"/>
        </pc:sldMkLst>
      </pc:sldChg>
      <pc:sldChg chg="add modTransition">
        <pc:chgData name="Msgr. Trevor Murray" userId="d6564771-ca8b-4373-aa26-3cad18547140" providerId="ADAL" clId="{9FAE96E6-E068-2946-835A-DC9D1378B08B}" dt="2023-07-26T20:10:26.482" v="31"/>
        <pc:sldMkLst>
          <pc:docMk/>
          <pc:sldMk cId="0" sldId="10697"/>
        </pc:sldMkLst>
      </pc:sldChg>
      <pc:sldChg chg="add del">
        <pc:chgData name="Msgr. Trevor Murray" userId="d6564771-ca8b-4373-aa26-3cad18547140" providerId="ADAL" clId="{9FAE96E6-E068-2946-835A-DC9D1378B08B}" dt="2023-07-26T20:11:02.061" v="38" actId="2696"/>
        <pc:sldMkLst>
          <pc:docMk/>
          <pc:sldMk cId="0" sldId="10698"/>
        </pc:sldMkLst>
      </pc:sldChg>
      <pc:sldChg chg="add del modTransition">
        <pc:chgData name="Msgr. Trevor Murray" userId="d6564771-ca8b-4373-aa26-3cad18547140" providerId="ADAL" clId="{9FAE96E6-E068-2946-835A-DC9D1378B08B}" dt="2023-07-26T20:11:45.180" v="44" actId="2696"/>
        <pc:sldMkLst>
          <pc:docMk/>
          <pc:sldMk cId="0" sldId="10699"/>
        </pc:sldMkLst>
      </pc:sldChg>
      <pc:sldChg chg="add modTransition">
        <pc:chgData name="Msgr. Trevor Murray" userId="d6564771-ca8b-4373-aa26-3cad18547140" providerId="ADAL" clId="{9FAE96E6-E068-2946-835A-DC9D1378B08B}" dt="2023-07-26T20:10:26.482" v="31"/>
        <pc:sldMkLst>
          <pc:docMk/>
          <pc:sldMk cId="0" sldId="10700"/>
        </pc:sldMkLst>
      </pc:sldChg>
      <pc:sldChg chg="addSp modSp add ord modAnim">
        <pc:chgData name="Msgr. Trevor Murray" userId="d6564771-ca8b-4373-aa26-3cad18547140" providerId="ADAL" clId="{9FAE96E6-E068-2946-835A-DC9D1378B08B}" dt="2023-07-27T20:41:45.714" v="76"/>
        <pc:sldMkLst>
          <pc:docMk/>
          <pc:sldMk cId="3861500040" sldId="10701"/>
        </pc:sldMkLst>
      </pc:sldChg>
      <pc:sldChg chg="add del">
        <pc:chgData name="Msgr. Trevor Murray" userId="d6564771-ca8b-4373-aa26-3cad18547140" providerId="ADAL" clId="{9FAE96E6-E068-2946-835A-DC9D1378B08B}" dt="2023-07-28T04:27:38.078" v="113"/>
        <pc:sldMkLst>
          <pc:docMk/>
          <pc:sldMk cId="917247723" sldId="10702"/>
        </pc:sldMkLst>
      </pc:sldChg>
      <pc:sldChg chg="add del setBg">
        <pc:chgData name="Msgr. Trevor Murray" userId="d6564771-ca8b-4373-aa26-3cad18547140" providerId="ADAL" clId="{9FAE96E6-E068-2946-835A-DC9D1378B08B}" dt="2023-07-28T04:27:38.078" v="113"/>
        <pc:sldMkLst>
          <pc:docMk/>
          <pc:sldMk cId="2319877177" sldId="10703"/>
        </pc:sldMkLst>
      </pc:sldChg>
      <pc:sldChg chg="add del setBg">
        <pc:chgData name="Msgr. Trevor Murray" userId="d6564771-ca8b-4373-aa26-3cad18547140" providerId="ADAL" clId="{9FAE96E6-E068-2946-835A-DC9D1378B08B}" dt="2023-07-28T04:27:38.078" v="113"/>
        <pc:sldMkLst>
          <pc:docMk/>
          <pc:sldMk cId="4083430475" sldId="10704"/>
        </pc:sldMkLst>
      </pc:sldChg>
      <pc:sldChg chg="add del setBg">
        <pc:chgData name="Msgr. Trevor Murray" userId="d6564771-ca8b-4373-aa26-3cad18547140" providerId="ADAL" clId="{9FAE96E6-E068-2946-835A-DC9D1378B08B}" dt="2023-07-28T04:27:38.078" v="113"/>
        <pc:sldMkLst>
          <pc:docMk/>
          <pc:sldMk cId="1350366767" sldId="10705"/>
        </pc:sldMkLst>
      </pc:sldChg>
      <pc:sldMasterChg chg="delSldLayout">
        <pc:chgData name="Msgr. Trevor Murray" userId="d6564771-ca8b-4373-aa26-3cad18547140" providerId="ADAL" clId="{9FAE96E6-E068-2946-835A-DC9D1378B08B}" dt="2023-07-26T20:11:02.065" v="39" actId="2696"/>
        <pc:sldMasterMkLst>
          <pc:docMk/>
          <pc:sldMasterMk cId="2126473329" sldId="2147483821"/>
        </pc:sldMasterMkLst>
        <pc:sldLayoutChg chg="del">
          <pc:chgData name="Msgr. Trevor Murray" userId="d6564771-ca8b-4373-aa26-3cad18547140" providerId="ADAL" clId="{9FAE96E6-E068-2946-835A-DC9D1378B08B}" dt="2023-07-26T20:11:02.065" v="39" actId="2696"/>
          <pc:sldLayoutMkLst>
            <pc:docMk/>
            <pc:sldMasterMk cId="2126473329" sldId="2147483821"/>
            <pc:sldLayoutMk cId="3130120979" sldId="2147483836"/>
          </pc:sldLayoutMkLst>
        </pc:sldLayoutChg>
      </pc:sldMasterChg>
      <pc:sldMasterChg chg="del delSldLayout">
        <pc:chgData name="Msgr. Trevor Murray" userId="d6564771-ca8b-4373-aa26-3cad18547140" providerId="ADAL" clId="{9FAE96E6-E068-2946-835A-DC9D1378B08B}" dt="2023-07-26T20:11:02.469" v="42" actId="2696"/>
        <pc:sldMasterMkLst>
          <pc:docMk/>
          <pc:sldMasterMk cId="1527211680" sldId="2147483834"/>
        </pc:sldMasterMkLst>
        <pc:sldLayoutChg chg="del">
          <pc:chgData name="Msgr. Trevor Murray" userId="d6564771-ca8b-4373-aa26-3cad18547140" providerId="ADAL" clId="{9FAE96E6-E068-2946-835A-DC9D1378B08B}" dt="2023-07-26T20:11:02.465" v="41" actId="2696"/>
          <pc:sldLayoutMkLst>
            <pc:docMk/>
            <pc:sldMasterMk cId="1527211680" sldId="2147483834"/>
            <pc:sldLayoutMk cId="2362542095" sldId="2147483835"/>
          </pc:sldLayoutMkLst>
        </pc:sldLayoutChg>
      </pc:sldMasterChg>
    </pc:docChg>
  </pc:docChgLst>
  <pc:docChgLst>
    <pc:chgData name="dataprojector" userId="S::dataprojector@tongarirocatholic.nz::54bf8dbd-183f-41bb-a457-e270a2ce7e4f" providerId="AD" clId="Web-{3146DE30-EA1E-46D6-9E25-BC5A88FA3159}"/>
    <pc:docChg chg="addSld modSld">
      <pc:chgData name="dataprojector" userId="S::dataprojector@tongarirocatholic.nz::54bf8dbd-183f-41bb-a457-e270a2ce7e4f" providerId="AD" clId="Web-{3146DE30-EA1E-46D6-9E25-BC5A88FA3159}" dt="2023-06-02T07:42:33.661" v="14"/>
      <pc:docMkLst>
        <pc:docMk/>
      </pc:docMkLst>
      <pc:sldChg chg="modSp">
        <pc:chgData name="dataprojector" userId="S::dataprojector@tongarirocatholic.nz::54bf8dbd-183f-41bb-a457-e270a2ce7e4f" providerId="AD" clId="Web-{3146DE30-EA1E-46D6-9E25-BC5A88FA3159}" dt="2023-06-02T07:38:44.984" v="9" actId="20577"/>
        <pc:sldMkLst>
          <pc:docMk/>
          <pc:sldMk cId="2365284024" sldId="265"/>
        </pc:sldMkLst>
      </pc:sldChg>
      <pc:sldChg chg="modSp">
        <pc:chgData name="dataprojector" userId="S::dataprojector@tongarirocatholic.nz::54bf8dbd-183f-41bb-a457-e270a2ce7e4f" providerId="AD" clId="Web-{3146DE30-EA1E-46D6-9E25-BC5A88FA3159}" dt="2023-06-02T07:40:52.799" v="13" actId="20577"/>
        <pc:sldMkLst>
          <pc:docMk/>
          <pc:sldMk cId="4059715342" sldId="266"/>
        </pc:sldMkLst>
      </pc:sldChg>
      <pc:sldChg chg="modSp add replId">
        <pc:chgData name="dataprojector" userId="S::dataprojector@tongarirocatholic.nz::54bf8dbd-183f-41bb-a457-e270a2ce7e4f" providerId="AD" clId="Web-{3146DE30-EA1E-46D6-9E25-BC5A88FA3159}" dt="2023-06-02T07:34:27.993" v="7" actId="20577"/>
        <pc:sldMkLst>
          <pc:docMk/>
          <pc:sldMk cId="3390617033" sldId="10355"/>
        </pc:sldMkLst>
      </pc:sldChg>
      <pc:sldChg chg="new">
        <pc:chgData name="dataprojector" userId="S::dataprojector@tongarirocatholic.nz::54bf8dbd-183f-41bb-a457-e270a2ce7e4f" providerId="AD" clId="Web-{3146DE30-EA1E-46D6-9E25-BC5A88FA3159}" dt="2023-06-02T07:42:33.661" v="14"/>
        <pc:sldMkLst>
          <pc:docMk/>
          <pc:sldMk cId="3722155293" sldId="10356"/>
        </pc:sldMkLst>
      </pc:sldChg>
    </pc:docChg>
  </pc:docChgLst>
  <pc:docChgLst>
    <pc:chgData name="Msgr. Trevor Murray" userId="d6564771-ca8b-4373-aa26-3cad18547140" providerId="ADAL" clId="{C3086BEF-E8C5-C74B-B7D3-B24CEDE8085A}"/>
    <pc:docChg chg="undo custSel addSld delSld modSld sldOrd delMainMaster">
      <pc:chgData name="Msgr. Trevor Murray" userId="d6564771-ca8b-4373-aa26-3cad18547140" providerId="ADAL" clId="{C3086BEF-E8C5-C74B-B7D3-B24CEDE8085A}" dt="2023-12-17T23:17:32.401" v="527" actId="2696"/>
      <pc:docMkLst>
        <pc:docMk/>
      </pc:docMkLst>
      <pc:sldChg chg="del">
        <pc:chgData name="Msgr. Trevor Murray" userId="d6564771-ca8b-4373-aa26-3cad18547140" providerId="ADAL" clId="{C3086BEF-E8C5-C74B-B7D3-B24CEDE8085A}" dt="2023-12-17T22:03:46.311" v="38" actId="2696"/>
        <pc:sldMkLst>
          <pc:docMk/>
          <pc:sldMk cId="2491723434" sldId="261"/>
        </pc:sldMkLst>
      </pc:sldChg>
      <pc:sldChg chg="del">
        <pc:chgData name="Msgr. Trevor Murray" userId="d6564771-ca8b-4373-aa26-3cad18547140" providerId="ADAL" clId="{C3086BEF-E8C5-C74B-B7D3-B24CEDE8085A}" dt="2023-12-17T22:03:46.714" v="39" actId="2696"/>
        <pc:sldMkLst>
          <pc:docMk/>
          <pc:sldMk cId="377138689" sldId="262"/>
        </pc:sldMkLst>
      </pc:sldChg>
      <pc:sldChg chg="del">
        <pc:chgData name="Msgr. Trevor Murray" userId="d6564771-ca8b-4373-aa26-3cad18547140" providerId="ADAL" clId="{C3086BEF-E8C5-C74B-B7D3-B24CEDE8085A}" dt="2023-12-17T22:03:47.698" v="41" actId="2696"/>
        <pc:sldMkLst>
          <pc:docMk/>
          <pc:sldMk cId="195814781" sldId="266"/>
        </pc:sldMkLst>
      </pc:sldChg>
      <pc:sldChg chg="del">
        <pc:chgData name="Msgr. Trevor Murray" userId="d6564771-ca8b-4373-aa26-3cad18547140" providerId="ADAL" clId="{C3086BEF-E8C5-C74B-B7D3-B24CEDE8085A}" dt="2023-12-17T22:03:12.522" v="28" actId="2696"/>
        <pc:sldMkLst>
          <pc:docMk/>
          <pc:sldMk cId="3042501432" sldId="267"/>
        </pc:sldMkLst>
      </pc:sldChg>
      <pc:sldChg chg="del">
        <pc:chgData name="Msgr. Trevor Murray" userId="d6564771-ca8b-4373-aa26-3cad18547140" providerId="ADAL" clId="{C3086BEF-E8C5-C74B-B7D3-B24CEDE8085A}" dt="2023-12-17T22:03:13.329" v="29" actId="2696"/>
        <pc:sldMkLst>
          <pc:docMk/>
          <pc:sldMk cId="1457046284" sldId="268"/>
        </pc:sldMkLst>
      </pc:sldChg>
      <pc:sldChg chg="add">
        <pc:chgData name="Msgr. Trevor Murray" userId="d6564771-ca8b-4373-aa26-3cad18547140" providerId="ADAL" clId="{C3086BEF-E8C5-C74B-B7D3-B24CEDE8085A}" dt="2023-12-17T22:11:50.922" v="112"/>
        <pc:sldMkLst>
          <pc:docMk/>
          <pc:sldMk cId="395806553" sldId="269"/>
        </pc:sldMkLst>
      </pc:sldChg>
      <pc:sldChg chg="del">
        <pc:chgData name="Msgr. Trevor Murray" userId="d6564771-ca8b-4373-aa26-3cad18547140" providerId="ADAL" clId="{C3086BEF-E8C5-C74B-B7D3-B24CEDE8085A}" dt="2023-12-17T22:03:38.150" v="31" actId="2696"/>
        <pc:sldMkLst>
          <pc:docMk/>
          <pc:sldMk cId="2590617330" sldId="273"/>
        </pc:sldMkLst>
      </pc:sldChg>
      <pc:sldChg chg="add">
        <pc:chgData name="Msgr. Trevor Murray" userId="d6564771-ca8b-4373-aa26-3cad18547140" providerId="ADAL" clId="{C3086BEF-E8C5-C74B-B7D3-B24CEDE8085A}" dt="2023-12-17T22:11:50.922" v="112"/>
        <pc:sldMkLst>
          <pc:docMk/>
          <pc:sldMk cId="114929398" sldId="275"/>
        </pc:sldMkLst>
      </pc:sldChg>
      <pc:sldChg chg="add">
        <pc:chgData name="Msgr. Trevor Murray" userId="d6564771-ca8b-4373-aa26-3cad18547140" providerId="ADAL" clId="{C3086BEF-E8C5-C74B-B7D3-B24CEDE8085A}" dt="2023-12-17T22:11:50.922" v="112"/>
        <pc:sldMkLst>
          <pc:docMk/>
          <pc:sldMk cId="2878484142" sldId="276"/>
        </pc:sldMkLst>
      </pc:sldChg>
      <pc:sldChg chg="add">
        <pc:chgData name="Msgr. Trevor Murray" userId="d6564771-ca8b-4373-aa26-3cad18547140" providerId="ADAL" clId="{C3086BEF-E8C5-C74B-B7D3-B24CEDE8085A}" dt="2023-12-17T22:11:50.922" v="112"/>
        <pc:sldMkLst>
          <pc:docMk/>
          <pc:sldMk cId="2597266342" sldId="277"/>
        </pc:sldMkLst>
      </pc:sldChg>
      <pc:sldChg chg="add">
        <pc:chgData name="Msgr. Trevor Murray" userId="d6564771-ca8b-4373-aa26-3cad18547140" providerId="ADAL" clId="{C3086BEF-E8C5-C74B-B7D3-B24CEDE8085A}" dt="2023-12-17T22:11:50.922" v="112"/>
        <pc:sldMkLst>
          <pc:docMk/>
          <pc:sldMk cId="3836692139" sldId="278"/>
        </pc:sldMkLst>
      </pc:sldChg>
      <pc:sldChg chg="add">
        <pc:chgData name="Msgr. Trevor Murray" userId="d6564771-ca8b-4373-aa26-3cad18547140" providerId="ADAL" clId="{C3086BEF-E8C5-C74B-B7D3-B24CEDE8085A}" dt="2023-12-17T22:11:50.922" v="112"/>
        <pc:sldMkLst>
          <pc:docMk/>
          <pc:sldMk cId="280555691" sldId="279"/>
        </pc:sldMkLst>
      </pc:sldChg>
      <pc:sldChg chg="del">
        <pc:chgData name="Msgr. Trevor Murray" userId="d6564771-ca8b-4373-aa26-3cad18547140" providerId="ADAL" clId="{C3086BEF-E8C5-C74B-B7D3-B24CEDE8085A}" dt="2023-12-17T22:03:38.189" v="35" actId="2696"/>
        <pc:sldMkLst>
          <pc:docMk/>
          <pc:sldMk cId="2054750237" sldId="279"/>
        </pc:sldMkLst>
      </pc:sldChg>
      <pc:sldChg chg="del">
        <pc:chgData name="Msgr. Trevor Murray" userId="d6564771-ca8b-4373-aa26-3cad18547140" providerId="ADAL" clId="{C3086BEF-E8C5-C74B-B7D3-B24CEDE8085A}" dt="2023-12-17T22:03:38.164" v="33" actId="2696"/>
        <pc:sldMkLst>
          <pc:docMk/>
          <pc:sldMk cId="2982363571" sldId="283"/>
        </pc:sldMkLst>
      </pc:sldChg>
      <pc:sldChg chg="modSp mod">
        <pc:chgData name="Msgr. Trevor Murray" userId="d6564771-ca8b-4373-aa26-3cad18547140" providerId="ADAL" clId="{C3086BEF-E8C5-C74B-B7D3-B24CEDE8085A}" dt="2023-12-17T22:12:55.978" v="152" actId="20577"/>
        <pc:sldMkLst>
          <pc:docMk/>
          <pc:sldMk cId="1090895104" sldId="11414"/>
        </pc:sldMkLst>
      </pc:sldChg>
      <pc:sldChg chg="modSp mod">
        <pc:chgData name="Msgr. Trevor Murray" userId="d6564771-ca8b-4373-aa26-3cad18547140" providerId="ADAL" clId="{C3086BEF-E8C5-C74B-B7D3-B24CEDE8085A}" dt="2023-12-17T22:13:57.340" v="183" actId="20577"/>
        <pc:sldMkLst>
          <pc:docMk/>
          <pc:sldMk cId="0" sldId="11422"/>
        </pc:sldMkLst>
      </pc:sldChg>
      <pc:sldChg chg="modSp mod">
        <pc:chgData name="Msgr. Trevor Murray" userId="d6564771-ca8b-4373-aa26-3cad18547140" providerId="ADAL" clId="{C3086BEF-E8C5-C74B-B7D3-B24CEDE8085A}" dt="2023-12-17T22:13:28.629" v="168" actId="20577"/>
        <pc:sldMkLst>
          <pc:docMk/>
          <pc:sldMk cId="557818651" sldId="11472"/>
        </pc:sldMkLst>
      </pc:sldChg>
      <pc:sldChg chg="delSp del mod">
        <pc:chgData name="Msgr. Trevor Murray" userId="d6564771-ca8b-4373-aa26-3cad18547140" providerId="ADAL" clId="{C3086BEF-E8C5-C74B-B7D3-B24CEDE8085A}" dt="2023-12-17T23:17:07.530" v="515" actId="2696"/>
        <pc:sldMkLst>
          <pc:docMk/>
          <pc:sldMk cId="4167296600" sldId="11748"/>
        </pc:sldMkLst>
      </pc:sldChg>
      <pc:sldChg chg="addSp delSp modSp mod setBg">
        <pc:chgData name="Msgr. Trevor Murray" userId="d6564771-ca8b-4373-aa26-3cad18547140" providerId="ADAL" clId="{C3086BEF-E8C5-C74B-B7D3-B24CEDE8085A}" dt="2023-12-17T23:16:47.953" v="513" actId="1076"/>
        <pc:sldMkLst>
          <pc:docMk/>
          <pc:sldMk cId="2064184056" sldId="11777"/>
        </pc:sldMkLst>
      </pc:sldChg>
      <pc:sldChg chg="del">
        <pc:chgData name="Msgr. Trevor Murray" userId="d6564771-ca8b-4373-aa26-3cad18547140" providerId="ADAL" clId="{C3086BEF-E8C5-C74B-B7D3-B24CEDE8085A}" dt="2023-12-17T23:17:28.780" v="522" actId="2696"/>
        <pc:sldMkLst>
          <pc:docMk/>
          <pc:sldMk cId="1361818193" sldId="11778"/>
        </pc:sldMkLst>
      </pc:sldChg>
      <pc:sldChg chg="delSp mod delAnim modAnim">
        <pc:chgData name="Msgr. Trevor Murray" userId="d6564771-ca8b-4373-aa26-3cad18547140" providerId="ADAL" clId="{C3086BEF-E8C5-C74B-B7D3-B24CEDE8085A}" dt="2023-12-17T23:17:21.397" v="518" actId="478"/>
        <pc:sldMkLst>
          <pc:docMk/>
          <pc:sldMk cId="3590735156" sldId="11784"/>
        </pc:sldMkLst>
      </pc:sldChg>
      <pc:sldChg chg="add">
        <pc:chgData name="Msgr. Trevor Murray" userId="d6564771-ca8b-4373-aa26-3cad18547140" providerId="ADAL" clId="{C3086BEF-E8C5-C74B-B7D3-B24CEDE8085A}" dt="2023-12-17T22:02:45.561" v="12"/>
        <pc:sldMkLst>
          <pc:docMk/>
          <pc:sldMk cId="2766201759" sldId="11804"/>
        </pc:sldMkLst>
      </pc:sldChg>
      <pc:sldChg chg="del">
        <pc:chgData name="Msgr. Trevor Murray" userId="d6564771-ca8b-4373-aa26-3cad18547140" providerId="ADAL" clId="{C3086BEF-E8C5-C74B-B7D3-B24CEDE8085A}" dt="2023-12-17T22:02:35.453" v="11" actId="2696"/>
        <pc:sldMkLst>
          <pc:docMk/>
          <pc:sldMk cId="4160186827" sldId="11804"/>
        </pc:sldMkLst>
      </pc:sldChg>
      <pc:sldChg chg="add">
        <pc:chgData name="Msgr. Trevor Murray" userId="d6564771-ca8b-4373-aa26-3cad18547140" providerId="ADAL" clId="{C3086BEF-E8C5-C74B-B7D3-B24CEDE8085A}" dt="2023-12-17T22:02:45.561" v="12"/>
        <pc:sldMkLst>
          <pc:docMk/>
          <pc:sldMk cId="1056681346" sldId="11805"/>
        </pc:sldMkLst>
      </pc:sldChg>
      <pc:sldChg chg="del">
        <pc:chgData name="Msgr. Trevor Murray" userId="d6564771-ca8b-4373-aa26-3cad18547140" providerId="ADAL" clId="{C3086BEF-E8C5-C74B-B7D3-B24CEDE8085A}" dt="2023-12-17T22:02:35.453" v="11" actId="2696"/>
        <pc:sldMkLst>
          <pc:docMk/>
          <pc:sldMk cId="1599036446" sldId="11805"/>
        </pc:sldMkLst>
      </pc:sldChg>
      <pc:sldChg chg="add">
        <pc:chgData name="Msgr. Trevor Murray" userId="d6564771-ca8b-4373-aa26-3cad18547140" providerId="ADAL" clId="{C3086BEF-E8C5-C74B-B7D3-B24CEDE8085A}" dt="2023-12-17T22:02:45.561" v="12"/>
        <pc:sldMkLst>
          <pc:docMk/>
          <pc:sldMk cId="257005744" sldId="11806"/>
        </pc:sldMkLst>
      </pc:sldChg>
      <pc:sldChg chg="del">
        <pc:chgData name="Msgr. Trevor Murray" userId="d6564771-ca8b-4373-aa26-3cad18547140" providerId="ADAL" clId="{C3086BEF-E8C5-C74B-B7D3-B24CEDE8085A}" dt="2023-12-17T22:02:35.453" v="11" actId="2696"/>
        <pc:sldMkLst>
          <pc:docMk/>
          <pc:sldMk cId="424619027" sldId="11806"/>
        </pc:sldMkLst>
      </pc:sldChg>
      <pc:sldChg chg="add">
        <pc:chgData name="Msgr. Trevor Murray" userId="d6564771-ca8b-4373-aa26-3cad18547140" providerId="ADAL" clId="{C3086BEF-E8C5-C74B-B7D3-B24CEDE8085A}" dt="2023-12-17T22:02:45.561" v="12"/>
        <pc:sldMkLst>
          <pc:docMk/>
          <pc:sldMk cId="1228687072" sldId="11807"/>
        </pc:sldMkLst>
      </pc:sldChg>
      <pc:sldChg chg="del">
        <pc:chgData name="Msgr. Trevor Murray" userId="d6564771-ca8b-4373-aa26-3cad18547140" providerId="ADAL" clId="{C3086BEF-E8C5-C74B-B7D3-B24CEDE8085A}" dt="2023-12-17T22:02:35.453" v="11" actId="2696"/>
        <pc:sldMkLst>
          <pc:docMk/>
          <pc:sldMk cId="3744840234" sldId="11807"/>
        </pc:sldMkLst>
      </pc:sldChg>
      <pc:sldChg chg="modSp mod">
        <pc:chgData name="Msgr. Trevor Murray" userId="d6564771-ca8b-4373-aa26-3cad18547140" providerId="ADAL" clId="{C3086BEF-E8C5-C74B-B7D3-B24CEDE8085A}" dt="2023-12-17T22:17:16.913" v="216" actId="20577"/>
        <pc:sldMkLst>
          <pc:docMk/>
          <pc:sldMk cId="3182486822" sldId="11808"/>
        </pc:sldMkLst>
      </pc:sldChg>
      <pc:sldChg chg="addSp modSp mod">
        <pc:chgData name="Msgr. Trevor Murray" userId="d6564771-ca8b-4373-aa26-3cad18547140" providerId="ADAL" clId="{C3086BEF-E8C5-C74B-B7D3-B24CEDE8085A}" dt="2023-12-17T22:16:08.161" v="209" actId="404"/>
        <pc:sldMkLst>
          <pc:docMk/>
          <pc:sldMk cId="2310358460" sldId="11830"/>
        </pc:sldMkLst>
      </pc:sldChg>
      <pc:sldChg chg="del">
        <pc:chgData name="Msgr. Trevor Murray" userId="d6564771-ca8b-4373-aa26-3cad18547140" providerId="ADAL" clId="{C3086BEF-E8C5-C74B-B7D3-B24CEDE8085A}" dt="2023-12-17T22:03:38.137" v="30" actId="2696"/>
        <pc:sldMkLst>
          <pc:docMk/>
          <pc:sldMk cId="3231472339" sldId="11832"/>
        </pc:sldMkLst>
      </pc:sldChg>
      <pc:sldChg chg="del">
        <pc:chgData name="Msgr. Trevor Murray" userId="d6564771-ca8b-4373-aa26-3cad18547140" providerId="ADAL" clId="{C3086BEF-E8C5-C74B-B7D3-B24CEDE8085A}" dt="2023-12-17T22:03:38.161" v="32" actId="2696"/>
        <pc:sldMkLst>
          <pc:docMk/>
          <pc:sldMk cId="682499160" sldId="11833"/>
        </pc:sldMkLst>
      </pc:sldChg>
      <pc:sldChg chg="del">
        <pc:chgData name="Msgr. Trevor Murray" userId="d6564771-ca8b-4373-aa26-3cad18547140" providerId="ADAL" clId="{C3086BEF-E8C5-C74B-B7D3-B24CEDE8085A}" dt="2023-12-17T22:03:38.200" v="36" actId="2696"/>
        <pc:sldMkLst>
          <pc:docMk/>
          <pc:sldMk cId="3693447268" sldId="11834"/>
        </pc:sldMkLst>
      </pc:sldChg>
      <pc:sldChg chg="del">
        <pc:chgData name="Msgr. Trevor Murray" userId="d6564771-ca8b-4373-aa26-3cad18547140" providerId="ADAL" clId="{C3086BEF-E8C5-C74B-B7D3-B24CEDE8085A}" dt="2023-12-17T22:02:50.030" v="13" actId="2696"/>
        <pc:sldMkLst>
          <pc:docMk/>
          <pc:sldMk cId="2941310004" sldId="11836"/>
        </pc:sldMkLst>
      </pc:sldChg>
      <pc:sldChg chg="del">
        <pc:chgData name="Msgr. Trevor Murray" userId="d6564771-ca8b-4373-aa26-3cad18547140" providerId="ADAL" clId="{C3086BEF-E8C5-C74B-B7D3-B24CEDE8085A}" dt="2023-12-17T22:02:50.074" v="14" actId="2696"/>
        <pc:sldMkLst>
          <pc:docMk/>
          <pc:sldMk cId="1369879018" sldId="11837"/>
        </pc:sldMkLst>
      </pc:sldChg>
      <pc:sldChg chg="del">
        <pc:chgData name="Msgr. Trevor Murray" userId="d6564771-ca8b-4373-aa26-3cad18547140" providerId="ADAL" clId="{C3086BEF-E8C5-C74B-B7D3-B24CEDE8085A}" dt="2023-12-17T22:02:50.492" v="15" actId="2696"/>
        <pc:sldMkLst>
          <pc:docMk/>
          <pc:sldMk cId="1522505" sldId="11838"/>
        </pc:sldMkLst>
      </pc:sldChg>
      <pc:sldChg chg="del">
        <pc:chgData name="Msgr. Trevor Murray" userId="d6564771-ca8b-4373-aa26-3cad18547140" providerId="ADAL" clId="{C3086BEF-E8C5-C74B-B7D3-B24CEDE8085A}" dt="2023-12-17T22:02:51.019" v="16" actId="2696"/>
        <pc:sldMkLst>
          <pc:docMk/>
          <pc:sldMk cId="3201487439" sldId="11839"/>
        </pc:sldMkLst>
      </pc:sldChg>
      <pc:sldChg chg="del">
        <pc:chgData name="Msgr. Trevor Murray" userId="d6564771-ca8b-4373-aa26-3cad18547140" providerId="ADAL" clId="{C3086BEF-E8C5-C74B-B7D3-B24CEDE8085A}" dt="2023-12-17T22:02:51.503" v="17" actId="2696"/>
        <pc:sldMkLst>
          <pc:docMk/>
          <pc:sldMk cId="2903808358" sldId="11840"/>
        </pc:sldMkLst>
      </pc:sldChg>
      <pc:sldChg chg="del">
        <pc:chgData name="Msgr. Trevor Murray" userId="d6564771-ca8b-4373-aa26-3cad18547140" providerId="ADAL" clId="{C3086BEF-E8C5-C74B-B7D3-B24CEDE8085A}" dt="2023-12-17T22:02:52.347" v="18" actId="2696"/>
        <pc:sldMkLst>
          <pc:docMk/>
          <pc:sldMk cId="2186074789" sldId="11841"/>
        </pc:sldMkLst>
      </pc:sldChg>
      <pc:sldChg chg="del">
        <pc:chgData name="Msgr. Trevor Murray" userId="d6564771-ca8b-4373-aa26-3cad18547140" providerId="ADAL" clId="{C3086BEF-E8C5-C74B-B7D3-B24CEDE8085A}" dt="2023-12-17T22:02:53.325" v="19" actId="2696"/>
        <pc:sldMkLst>
          <pc:docMk/>
          <pc:sldMk cId="3204794509" sldId="11842"/>
        </pc:sldMkLst>
      </pc:sldChg>
      <pc:sldChg chg="del">
        <pc:chgData name="Msgr. Trevor Murray" userId="d6564771-ca8b-4373-aa26-3cad18547140" providerId="ADAL" clId="{C3086BEF-E8C5-C74B-B7D3-B24CEDE8085A}" dt="2023-12-17T22:06:05.687" v="69" actId="2696"/>
        <pc:sldMkLst>
          <pc:docMk/>
          <pc:sldMk cId="2209411384" sldId="11843"/>
        </pc:sldMkLst>
      </pc:sldChg>
      <pc:sldChg chg="del">
        <pc:chgData name="Msgr. Trevor Murray" userId="d6564771-ca8b-4373-aa26-3cad18547140" providerId="ADAL" clId="{C3086BEF-E8C5-C74B-B7D3-B24CEDE8085A}" dt="2023-12-17T22:06:12.583" v="72" actId="2696"/>
        <pc:sldMkLst>
          <pc:docMk/>
          <pc:sldMk cId="2469498942" sldId="11844"/>
        </pc:sldMkLst>
      </pc:sldChg>
      <pc:sldChg chg="del">
        <pc:chgData name="Msgr. Trevor Murray" userId="d6564771-ca8b-4373-aa26-3cad18547140" providerId="ADAL" clId="{C3086BEF-E8C5-C74B-B7D3-B24CEDE8085A}" dt="2023-12-17T22:06:28.557" v="77" actId="2696"/>
        <pc:sldMkLst>
          <pc:docMk/>
          <pc:sldMk cId="3787791247" sldId="11845"/>
        </pc:sldMkLst>
      </pc:sldChg>
      <pc:sldChg chg="del">
        <pc:chgData name="Msgr. Trevor Murray" userId="d6564771-ca8b-4373-aa26-3cad18547140" providerId="ADAL" clId="{C3086BEF-E8C5-C74B-B7D3-B24CEDE8085A}" dt="2023-12-17T22:06:34.867" v="79" actId="2696"/>
        <pc:sldMkLst>
          <pc:docMk/>
          <pc:sldMk cId="1665780806" sldId="11846"/>
        </pc:sldMkLst>
      </pc:sldChg>
      <pc:sldChg chg="del">
        <pc:chgData name="Msgr. Trevor Murray" userId="d6564771-ca8b-4373-aa26-3cad18547140" providerId="ADAL" clId="{C3086BEF-E8C5-C74B-B7D3-B24CEDE8085A}" dt="2023-12-17T22:06:50.741" v="83" actId="2696"/>
        <pc:sldMkLst>
          <pc:docMk/>
          <pc:sldMk cId="2968059195" sldId="11847"/>
        </pc:sldMkLst>
      </pc:sldChg>
      <pc:sldChg chg="del">
        <pc:chgData name="Msgr. Trevor Murray" userId="d6564771-ca8b-4373-aa26-3cad18547140" providerId="ADAL" clId="{C3086BEF-E8C5-C74B-B7D3-B24CEDE8085A}" dt="2023-12-17T22:06:57.859" v="85" actId="2696"/>
        <pc:sldMkLst>
          <pc:docMk/>
          <pc:sldMk cId="3634987955" sldId="11848"/>
        </pc:sldMkLst>
      </pc:sldChg>
      <pc:sldChg chg="del">
        <pc:chgData name="Msgr. Trevor Murray" userId="d6564771-ca8b-4373-aa26-3cad18547140" providerId="ADAL" clId="{C3086BEF-E8C5-C74B-B7D3-B24CEDE8085A}" dt="2023-12-17T22:07:03.148" v="87" actId="2696"/>
        <pc:sldMkLst>
          <pc:docMk/>
          <pc:sldMk cId="765045936" sldId="11849"/>
        </pc:sldMkLst>
      </pc:sldChg>
      <pc:sldChg chg="del">
        <pc:chgData name="Msgr. Trevor Murray" userId="d6564771-ca8b-4373-aa26-3cad18547140" providerId="ADAL" clId="{C3086BEF-E8C5-C74B-B7D3-B24CEDE8085A}" dt="2023-12-17T22:07:07.849" v="89" actId="2696"/>
        <pc:sldMkLst>
          <pc:docMk/>
          <pc:sldMk cId="53515737" sldId="11850"/>
        </pc:sldMkLst>
      </pc:sldChg>
      <pc:sldChg chg="del">
        <pc:chgData name="Msgr. Trevor Murray" userId="d6564771-ca8b-4373-aa26-3cad18547140" providerId="ADAL" clId="{C3086BEF-E8C5-C74B-B7D3-B24CEDE8085A}" dt="2023-12-17T22:07:08.553" v="90" actId="2696"/>
        <pc:sldMkLst>
          <pc:docMk/>
          <pc:sldMk cId="456174266" sldId="11851"/>
        </pc:sldMkLst>
      </pc:sldChg>
      <pc:sldChg chg="del">
        <pc:chgData name="Msgr. Trevor Murray" userId="d6564771-ca8b-4373-aa26-3cad18547140" providerId="ADAL" clId="{C3086BEF-E8C5-C74B-B7D3-B24CEDE8085A}" dt="2023-12-17T22:07:17.431" v="92" actId="2696"/>
        <pc:sldMkLst>
          <pc:docMk/>
          <pc:sldMk cId="4246108758" sldId="11852"/>
        </pc:sldMkLst>
      </pc:sldChg>
      <pc:sldChg chg="del">
        <pc:chgData name="Msgr. Trevor Murray" userId="d6564771-ca8b-4373-aa26-3cad18547140" providerId="ADAL" clId="{C3086BEF-E8C5-C74B-B7D3-B24CEDE8085A}" dt="2023-12-17T22:07:22.293" v="94" actId="2696"/>
        <pc:sldMkLst>
          <pc:docMk/>
          <pc:sldMk cId="805198166" sldId="11853"/>
        </pc:sldMkLst>
      </pc:sldChg>
      <pc:sldChg chg="del">
        <pc:chgData name="Msgr. Trevor Murray" userId="d6564771-ca8b-4373-aa26-3cad18547140" providerId="ADAL" clId="{C3086BEF-E8C5-C74B-B7D3-B24CEDE8085A}" dt="2023-12-17T22:07:25.895" v="96" actId="2696"/>
        <pc:sldMkLst>
          <pc:docMk/>
          <pc:sldMk cId="2787157192" sldId="11854"/>
        </pc:sldMkLst>
      </pc:sldChg>
      <pc:sldChg chg="del">
        <pc:chgData name="Msgr. Trevor Murray" userId="d6564771-ca8b-4373-aa26-3cad18547140" providerId="ADAL" clId="{C3086BEF-E8C5-C74B-B7D3-B24CEDE8085A}" dt="2023-12-17T22:07:31.145" v="98" actId="2696"/>
        <pc:sldMkLst>
          <pc:docMk/>
          <pc:sldMk cId="2242393552" sldId="11855"/>
        </pc:sldMkLst>
      </pc:sldChg>
      <pc:sldChg chg="del">
        <pc:chgData name="Msgr. Trevor Murray" userId="d6564771-ca8b-4373-aa26-3cad18547140" providerId="ADAL" clId="{C3086BEF-E8C5-C74B-B7D3-B24CEDE8085A}" dt="2023-12-17T22:07:35.564" v="100" actId="2696"/>
        <pc:sldMkLst>
          <pc:docMk/>
          <pc:sldMk cId="915207700" sldId="11856"/>
        </pc:sldMkLst>
      </pc:sldChg>
      <pc:sldChg chg="del">
        <pc:chgData name="Msgr. Trevor Murray" userId="d6564771-ca8b-4373-aa26-3cad18547140" providerId="ADAL" clId="{C3086BEF-E8C5-C74B-B7D3-B24CEDE8085A}" dt="2023-12-17T22:07:40.470" v="102" actId="2696"/>
        <pc:sldMkLst>
          <pc:docMk/>
          <pc:sldMk cId="938564330" sldId="11857"/>
        </pc:sldMkLst>
      </pc:sldChg>
      <pc:sldChg chg="del">
        <pc:chgData name="Msgr. Trevor Murray" userId="d6564771-ca8b-4373-aa26-3cad18547140" providerId="ADAL" clId="{C3086BEF-E8C5-C74B-B7D3-B24CEDE8085A}" dt="2023-12-17T22:10:37.822" v="104" actId="2696"/>
        <pc:sldMkLst>
          <pc:docMk/>
          <pc:sldMk cId="2407055674" sldId="11858"/>
        </pc:sldMkLst>
      </pc:sldChg>
      <pc:sldChg chg="del">
        <pc:chgData name="Msgr. Trevor Murray" userId="d6564771-ca8b-4373-aa26-3cad18547140" providerId="ADAL" clId="{C3086BEF-E8C5-C74B-B7D3-B24CEDE8085A}" dt="2023-12-17T22:10:41.929" v="105" actId="2696"/>
        <pc:sldMkLst>
          <pc:docMk/>
          <pc:sldMk cId="3834998800" sldId="11859"/>
        </pc:sldMkLst>
      </pc:sldChg>
      <pc:sldChg chg="del">
        <pc:chgData name="Msgr. Trevor Murray" userId="d6564771-ca8b-4373-aa26-3cad18547140" providerId="ADAL" clId="{C3086BEF-E8C5-C74B-B7D3-B24CEDE8085A}" dt="2023-12-17T22:10:48.241" v="107" actId="2696"/>
        <pc:sldMkLst>
          <pc:docMk/>
          <pc:sldMk cId="642500254" sldId="11860"/>
        </pc:sldMkLst>
      </pc:sldChg>
      <pc:sldChg chg="del">
        <pc:chgData name="Msgr. Trevor Murray" userId="d6564771-ca8b-4373-aa26-3cad18547140" providerId="ADAL" clId="{C3086BEF-E8C5-C74B-B7D3-B24CEDE8085A}" dt="2023-12-17T22:10:53.381" v="109" actId="2696"/>
        <pc:sldMkLst>
          <pc:docMk/>
          <pc:sldMk cId="3173159131" sldId="11861"/>
        </pc:sldMkLst>
      </pc:sldChg>
      <pc:sldChg chg="del">
        <pc:chgData name="Msgr. Trevor Murray" userId="d6564771-ca8b-4373-aa26-3cad18547140" providerId="ADAL" clId="{C3086BEF-E8C5-C74B-B7D3-B24CEDE8085A}" dt="2023-12-17T22:10:59.212" v="111" actId="2696"/>
        <pc:sldMkLst>
          <pc:docMk/>
          <pc:sldMk cId="979681070" sldId="11862"/>
        </pc:sldMkLst>
      </pc:sldChg>
      <pc:sldChg chg="del">
        <pc:chgData name="Msgr. Trevor Murray" userId="d6564771-ca8b-4373-aa26-3cad18547140" providerId="ADAL" clId="{C3086BEF-E8C5-C74B-B7D3-B24CEDE8085A}" dt="2023-12-17T22:03:05.937" v="23" actId="2696"/>
        <pc:sldMkLst>
          <pc:docMk/>
          <pc:sldMk cId="1667813274" sldId="11863"/>
        </pc:sldMkLst>
      </pc:sldChg>
      <pc:sldChg chg="del">
        <pc:chgData name="Msgr. Trevor Murray" userId="d6564771-ca8b-4373-aa26-3cad18547140" providerId="ADAL" clId="{C3086BEF-E8C5-C74B-B7D3-B24CEDE8085A}" dt="2023-12-17T22:03:05.265" v="22" actId="2696"/>
        <pc:sldMkLst>
          <pc:docMk/>
          <pc:sldMk cId="1283702723" sldId="11864"/>
        </pc:sldMkLst>
      </pc:sldChg>
      <pc:sldChg chg="del">
        <pc:chgData name="Msgr. Trevor Murray" userId="d6564771-ca8b-4373-aa26-3cad18547140" providerId="ADAL" clId="{C3086BEF-E8C5-C74B-B7D3-B24CEDE8085A}" dt="2023-12-17T23:17:27.915" v="521" actId="2696"/>
        <pc:sldMkLst>
          <pc:docMk/>
          <pc:sldMk cId="1326008655" sldId="11867"/>
        </pc:sldMkLst>
      </pc:sldChg>
      <pc:sldChg chg="del">
        <pc:chgData name="Msgr. Trevor Murray" userId="d6564771-ca8b-4373-aa26-3cad18547140" providerId="ADAL" clId="{C3086BEF-E8C5-C74B-B7D3-B24CEDE8085A}" dt="2023-12-17T23:17:26.325" v="519" actId="2696"/>
        <pc:sldMkLst>
          <pc:docMk/>
          <pc:sldMk cId="3495623429" sldId="11868"/>
        </pc:sldMkLst>
      </pc:sldChg>
      <pc:sldChg chg="del">
        <pc:chgData name="Msgr. Trevor Murray" userId="d6564771-ca8b-4373-aa26-3cad18547140" providerId="ADAL" clId="{C3086BEF-E8C5-C74B-B7D3-B24CEDE8085A}" dt="2023-12-17T22:03:45.838" v="37" actId="2696"/>
        <pc:sldMkLst>
          <pc:docMk/>
          <pc:sldMk cId="0" sldId="11869"/>
        </pc:sldMkLst>
      </pc:sldChg>
      <pc:sldChg chg="del">
        <pc:chgData name="Msgr. Trevor Murray" userId="d6564771-ca8b-4373-aa26-3cad18547140" providerId="ADAL" clId="{C3086BEF-E8C5-C74B-B7D3-B24CEDE8085A}" dt="2023-12-17T22:03:47.164" v="40" actId="2696"/>
        <pc:sldMkLst>
          <pc:docMk/>
          <pc:sldMk cId="0" sldId="11870"/>
        </pc:sldMkLst>
      </pc:sldChg>
      <pc:sldChg chg="del">
        <pc:chgData name="Msgr. Trevor Murray" userId="d6564771-ca8b-4373-aa26-3cad18547140" providerId="ADAL" clId="{C3086BEF-E8C5-C74B-B7D3-B24CEDE8085A}" dt="2023-12-17T22:03:10.821" v="24" actId="2696"/>
        <pc:sldMkLst>
          <pc:docMk/>
          <pc:sldMk cId="0" sldId="11871"/>
        </pc:sldMkLst>
      </pc:sldChg>
      <pc:sldChg chg="del">
        <pc:chgData name="Msgr. Trevor Murray" userId="d6564771-ca8b-4373-aa26-3cad18547140" providerId="ADAL" clId="{C3086BEF-E8C5-C74B-B7D3-B24CEDE8085A}" dt="2023-12-17T22:03:11.199" v="25" actId="2696"/>
        <pc:sldMkLst>
          <pc:docMk/>
          <pc:sldMk cId="0" sldId="11872"/>
        </pc:sldMkLst>
      </pc:sldChg>
      <pc:sldChg chg="del">
        <pc:chgData name="Msgr. Trevor Murray" userId="d6564771-ca8b-4373-aa26-3cad18547140" providerId="ADAL" clId="{C3086BEF-E8C5-C74B-B7D3-B24CEDE8085A}" dt="2023-12-17T22:03:11.679" v="26" actId="2696"/>
        <pc:sldMkLst>
          <pc:docMk/>
          <pc:sldMk cId="0" sldId="11873"/>
        </pc:sldMkLst>
      </pc:sldChg>
      <pc:sldChg chg="del">
        <pc:chgData name="Msgr. Trevor Murray" userId="d6564771-ca8b-4373-aa26-3cad18547140" providerId="ADAL" clId="{C3086BEF-E8C5-C74B-B7D3-B24CEDE8085A}" dt="2023-12-17T22:03:12.108" v="27" actId="2696"/>
        <pc:sldMkLst>
          <pc:docMk/>
          <pc:sldMk cId="0" sldId="11874"/>
        </pc:sldMkLst>
      </pc:sldChg>
      <pc:sldChg chg="del">
        <pc:chgData name="Msgr. Trevor Murray" userId="d6564771-ca8b-4373-aa26-3cad18547140" providerId="ADAL" clId="{C3086BEF-E8C5-C74B-B7D3-B24CEDE8085A}" dt="2023-12-17T23:17:27.100" v="520" actId="2696"/>
        <pc:sldMkLst>
          <pc:docMk/>
          <pc:sldMk cId="184623075" sldId="11875"/>
        </pc:sldMkLst>
      </pc:sldChg>
      <pc:sldChg chg="del">
        <pc:chgData name="Msgr. Trevor Murray" userId="d6564771-ca8b-4373-aa26-3cad18547140" providerId="ADAL" clId="{C3086BEF-E8C5-C74B-B7D3-B24CEDE8085A}" dt="2023-12-17T23:17:29.373" v="523" actId="2696"/>
        <pc:sldMkLst>
          <pc:docMk/>
          <pc:sldMk cId="905049962" sldId="11878"/>
        </pc:sldMkLst>
      </pc:sldChg>
      <pc:sldChg chg="del">
        <pc:chgData name="Msgr. Trevor Murray" userId="d6564771-ca8b-4373-aa26-3cad18547140" providerId="ADAL" clId="{C3086BEF-E8C5-C74B-B7D3-B24CEDE8085A}" dt="2023-12-17T23:17:31.464" v="525" actId="2696"/>
        <pc:sldMkLst>
          <pc:docMk/>
          <pc:sldMk cId="157373192" sldId="11879"/>
        </pc:sldMkLst>
      </pc:sldChg>
      <pc:sldChg chg="del">
        <pc:chgData name="Msgr. Trevor Murray" userId="d6564771-ca8b-4373-aa26-3cad18547140" providerId="ADAL" clId="{C3086BEF-E8C5-C74B-B7D3-B24CEDE8085A}" dt="2023-12-17T23:17:31.912" v="526" actId="2696"/>
        <pc:sldMkLst>
          <pc:docMk/>
          <pc:sldMk cId="2428695854" sldId="11881"/>
        </pc:sldMkLst>
      </pc:sldChg>
      <pc:sldChg chg="del">
        <pc:chgData name="Msgr. Trevor Murray" userId="d6564771-ca8b-4373-aa26-3cad18547140" providerId="ADAL" clId="{C3086BEF-E8C5-C74B-B7D3-B24CEDE8085A}" dt="2023-12-17T22:02:57.679" v="20" actId="2696"/>
        <pc:sldMkLst>
          <pc:docMk/>
          <pc:sldMk cId="1638850502" sldId="11883"/>
        </pc:sldMkLst>
      </pc:sldChg>
      <pc:sldChg chg="del">
        <pc:chgData name="Msgr. Trevor Murray" userId="d6564771-ca8b-4373-aa26-3cad18547140" providerId="ADAL" clId="{C3086BEF-E8C5-C74B-B7D3-B24CEDE8085A}" dt="2023-12-17T22:02:58.253" v="21" actId="2696"/>
        <pc:sldMkLst>
          <pc:docMk/>
          <pc:sldMk cId="1554524200" sldId="11884"/>
        </pc:sldMkLst>
      </pc:sldChg>
      <pc:sldChg chg="del">
        <pc:chgData name="Msgr. Trevor Murray" userId="d6564771-ca8b-4373-aa26-3cad18547140" providerId="ADAL" clId="{C3086BEF-E8C5-C74B-B7D3-B24CEDE8085A}" dt="2023-12-17T22:15:53.133" v="207" actId="2696"/>
        <pc:sldMkLst>
          <pc:docMk/>
          <pc:sldMk cId="3281895270" sldId="11885"/>
        </pc:sldMkLst>
      </pc:sldChg>
      <pc:sldChg chg="del">
        <pc:chgData name="Msgr. Trevor Murray" userId="d6564771-ca8b-4373-aa26-3cad18547140" providerId="ADAL" clId="{C3086BEF-E8C5-C74B-B7D3-B24CEDE8085A}" dt="2023-12-17T23:17:30.903" v="524" actId="2696"/>
        <pc:sldMkLst>
          <pc:docMk/>
          <pc:sldMk cId="973581468" sldId="11887"/>
        </pc:sldMkLst>
      </pc:sldChg>
      <pc:sldChg chg="del">
        <pc:chgData name="Msgr. Trevor Murray" userId="d6564771-ca8b-4373-aa26-3cad18547140" providerId="ADAL" clId="{C3086BEF-E8C5-C74B-B7D3-B24CEDE8085A}" dt="2023-12-17T23:17:32.401" v="527" actId="2696"/>
        <pc:sldMkLst>
          <pc:docMk/>
          <pc:sldMk cId="949168601" sldId="11888"/>
        </pc:sldMkLst>
      </pc:sldChg>
      <pc:sldChg chg="add">
        <pc:chgData name="Msgr. Trevor Murray" userId="d6564771-ca8b-4373-aa26-3cad18547140" providerId="ADAL" clId="{C3086BEF-E8C5-C74B-B7D3-B24CEDE8085A}" dt="2023-12-17T22:02:27.586" v="10"/>
        <pc:sldMkLst>
          <pc:docMk/>
          <pc:sldMk cId="3242162144" sldId="11889"/>
        </pc:sldMkLst>
      </pc:sldChg>
      <pc:sldChg chg="add">
        <pc:chgData name="Msgr. Trevor Murray" userId="d6564771-ca8b-4373-aa26-3cad18547140" providerId="ADAL" clId="{C3086BEF-E8C5-C74B-B7D3-B24CEDE8085A}" dt="2023-12-17T22:02:27.586" v="10"/>
        <pc:sldMkLst>
          <pc:docMk/>
          <pc:sldMk cId="2406923832" sldId="11890"/>
        </pc:sldMkLst>
      </pc:sldChg>
      <pc:sldChg chg="add">
        <pc:chgData name="Msgr. Trevor Murray" userId="d6564771-ca8b-4373-aa26-3cad18547140" providerId="ADAL" clId="{C3086BEF-E8C5-C74B-B7D3-B24CEDE8085A}" dt="2023-12-17T22:02:27.586" v="10"/>
        <pc:sldMkLst>
          <pc:docMk/>
          <pc:sldMk cId="3251765066" sldId="11891"/>
        </pc:sldMkLst>
      </pc:sldChg>
      <pc:sldChg chg="add">
        <pc:chgData name="Msgr. Trevor Murray" userId="d6564771-ca8b-4373-aa26-3cad18547140" providerId="ADAL" clId="{C3086BEF-E8C5-C74B-B7D3-B24CEDE8085A}" dt="2023-12-17T22:02:27.586" v="10"/>
        <pc:sldMkLst>
          <pc:docMk/>
          <pc:sldMk cId="705326537" sldId="11892"/>
        </pc:sldMkLst>
      </pc:sldChg>
      <pc:sldChg chg="add">
        <pc:chgData name="Msgr. Trevor Murray" userId="d6564771-ca8b-4373-aa26-3cad18547140" providerId="ADAL" clId="{C3086BEF-E8C5-C74B-B7D3-B24CEDE8085A}" dt="2023-12-17T22:02:27.586" v="10"/>
        <pc:sldMkLst>
          <pc:docMk/>
          <pc:sldMk cId="914643108" sldId="11893"/>
        </pc:sldMkLst>
      </pc:sldChg>
      <pc:sldChg chg="add">
        <pc:chgData name="Msgr. Trevor Murray" userId="d6564771-ca8b-4373-aa26-3cad18547140" providerId="ADAL" clId="{C3086BEF-E8C5-C74B-B7D3-B24CEDE8085A}" dt="2023-12-17T22:02:27.586" v="10"/>
        <pc:sldMkLst>
          <pc:docMk/>
          <pc:sldMk cId="3716039277" sldId="11894"/>
        </pc:sldMkLst>
      </pc:sldChg>
      <pc:sldChg chg="add">
        <pc:chgData name="Msgr. Trevor Murray" userId="d6564771-ca8b-4373-aa26-3cad18547140" providerId="ADAL" clId="{C3086BEF-E8C5-C74B-B7D3-B24CEDE8085A}" dt="2023-12-17T22:02:27.586" v="10"/>
        <pc:sldMkLst>
          <pc:docMk/>
          <pc:sldMk cId="3481603529" sldId="11895"/>
        </pc:sldMkLst>
      </pc:sldChg>
      <pc:sldChg chg="add del ord">
        <pc:chgData name="Msgr. Trevor Murray" userId="d6564771-ca8b-4373-aa26-3cad18547140" providerId="ADAL" clId="{C3086BEF-E8C5-C74B-B7D3-B24CEDE8085A}" dt="2023-12-17T22:18:56.990" v="228" actId="2696"/>
        <pc:sldMkLst>
          <pc:docMk/>
          <pc:sldMk cId="680689804" sldId="11896"/>
        </pc:sldMkLst>
      </pc:sldChg>
      <pc:sldChg chg="add del ord">
        <pc:chgData name="Msgr. Trevor Murray" userId="d6564771-ca8b-4373-aa26-3cad18547140" providerId="ADAL" clId="{C3086BEF-E8C5-C74B-B7D3-B24CEDE8085A}" dt="2023-12-17T22:19:01.908" v="230" actId="2696"/>
        <pc:sldMkLst>
          <pc:docMk/>
          <pc:sldMk cId="1944383243" sldId="11897"/>
        </pc:sldMkLst>
      </pc:sldChg>
      <pc:sldChg chg="add del ord">
        <pc:chgData name="Msgr. Trevor Murray" userId="d6564771-ca8b-4373-aa26-3cad18547140" providerId="ADAL" clId="{C3086BEF-E8C5-C74B-B7D3-B24CEDE8085A}" dt="2023-12-17T22:06:23.108" v="75" actId="2696"/>
        <pc:sldMkLst>
          <pc:docMk/>
          <pc:sldMk cId="412774155" sldId="11898"/>
        </pc:sldMkLst>
      </pc:sldChg>
      <pc:sldChg chg="add del">
        <pc:chgData name="Msgr. Trevor Murray" userId="d6564771-ca8b-4373-aa26-3cad18547140" providerId="ADAL" clId="{C3086BEF-E8C5-C74B-B7D3-B24CEDE8085A}" dt="2023-12-17T22:19:12.982" v="232" actId="2696"/>
        <pc:sldMkLst>
          <pc:docMk/>
          <pc:sldMk cId="879691041" sldId="11898"/>
        </pc:sldMkLst>
      </pc:sldChg>
      <pc:sldChg chg="add del">
        <pc:chgData name="Msgr. Trevor Murray" userId="d6564771-ca8b-4373-aa26-3cad18547140" providerId="ADAL" clId="{C3086BEF-E8C5-C74B-B7D3-B24CEDE8085A}" dt="2023-12-17T22:19:19.010" v="234" actId="2696"/>
        <pc:sldMkLst>
          <pc:docMk/>
          <pc:sldMk cId="1193285769" sldId="11899"/>
        </pc:sldMkLst>
      </pc:sldChg>
      <pc:sldChg chg="add del">
        <pc:chgData name="Msgr. Trevor Murray" userId="d6564771-ca8b-4373-aa26-3cad18547140" providerId="ADAL" clId="{C3086BEF-E8C5-C74B-B7D3-B24CEDE8085A}" dt="2023-12-17T22:06:42.475" v="81"/>
        <pc:sldMkLst>
          <pc:docMk/>
          <pc:sldMk cId="2672601044" sldId="11900"/>
        </pc:sldMkLst>
      </pc:sldChg>
      <pc:sldChg chg="add del">
        <pc:chgData name="Msgr. Trevor Murray" userId="d6564771-ca8b-4373-aa26-3cad18547140" providerId="ADAL" clId="{C3086BEF-E8C5-C74B-B7D3-B24CEDE8085A}" dt="2023-12-17T22:19:25.703" v="236" actId="2696"/>
        <pc:sldMkLst>
          <pc:docMk/>
          <pc:sldMk cId="3228250040" sldId="11900"/>
        </pc:sldMkLst>
      </pc:sldChg>
      <pc:sldChg chg="add del">
        <pc:chgData name="Msgr. Trevor Murray" userId="d6564771-ca8b-4373-aa26-3cad18547140" providerId="ADAL" clId="{C3086BEF-E8C5-C74B-B7D3-B24CEDE8085A}" dt="2023-12-17T22:19:35.402" v="238" actId="2696"/>
        <pc:sldMkLst>
          <pc:docMk/>
          <pc:sldMk cId="203282926" sldId="11901"/>
        </pc:sldMkLst>
      </pc:sldChg>
      <pc:sldChg chg="add del">
        <pc:chgData name="Msgr. Trevor Murray" userId="d6564771-ca8b-4373-aa26-3cad18547140" providerId="ADAL" clId="{C3086BEF-E8C5-C74B-B7D3-B24CEDE8085A}" dt="2023-12-17T22:19:40.115" v="240" actId="2696"/>
        <pc:sldMkLst>
          <pc:docMk/>
          <pc:sldMk cId="2296522057" sldId="11902"/>
        </pc:sldMkLst>
      </pc:sldChg>
      <pc:sldChg chg="add del">
        <pc:chgData name="Msgr. Trevor Murray" userId="d6564771-ca8b-4373-aa26-3cad18547140" providerId="ADAL" clId="{C3086BEF-E8C5-C74B-B7D3-B24CEDE8085A}" dt="2023-12-17T22:19:43.758" v="242" actId="2696"/>
        <pc:sldMkLst>
          <pc:docMk/>
          <pc:sldMk cId="42318666" sldId="11903"/>
        </pc:sldMkLst>
      </pc:sldChg>
      <pc:sldChg chg="add del">
        <pc:chgData name="Msgr. Trevor Murray" userId="d6564771-ca8b-4373-aa26-3cad18547140" providerId="ADAL" clId="{C3086BEF-E8C5-C74B-B7D3-B24CEDE8085A}" dt="2023-12-17T22:19:49.329" v="244" actId="2696"/>
        <pc:sldMkLst>
          <pc:docMk/>
          <pc:sldMk cId="2764367852" sldId="11904"/>
        </pc:sldMkLst>
      </pc:sldChg>
      <pc:sldChg chg="add del">
        <pc:chgData name="Msgr. Trevor Murray" userId="d6564771-ca8b-4373-aa26-3cad18547140" providerId="ADAL" clId="{C3086BEF-E8C5-C74B-B7D3-B24CEDE8085A}" dt="2023-12-17T22:19:54.250" v="246" actId="2696"/>
        <pc:sldMkLst>
          <pc:docMk/>
          <pc:sldMk cId="1309849047" sldId="11905"/>
        </pc:sldMkLst>
      </pc:sldChg>
      <pc:sldChg chg="add del">
        <pc:chgData name="Msgr. Trevor Murray" userId="d6564771-ca8b-4373-aa26-3cad18547140" providerId="ADAL" clId="{C3086BEF-E8C5-C74B-B7D3-B24CEDE8085A}" dt="2023-12-17T22:20:00.397" v="248" actId="2696"/>
        <pc:sldMkLst>
          <pc:docMk/>
          <pc:sldMk cId="3458338788" sldId="11906"/>
        </pc:sldMkLst>
      </pc:sldChg>
      <pc:sldChg chg="add del">
        <pc:chgData name="Msgr. Trevor Murray" userId="d6564771-ca8b-4373-aa26-3cad18547140" providerId="ADAL" clId="{C3086BEF-E8C5-C74B-B7D3-B24CEDE8085A}" dt="2023-12-17T22:20:05.920" v="250" actId="2696"/>
        <pc:sldMkLst>
          <pc:docMk/>
          <pc:sldMk cId="1094573237" sldId="11907"/>
        </pc:sldMkLst>
      </pc:sldChg>
      <pc:sldChg chg="add del">
        <pc:chgData name="Msgr. Trevor Murray" userId="d6564771-ca8b-4373-aa26-3cad18547140" providerId="ADAL" clId="{C3086BEF-E8C5-C74B-B7D3-B24CEDE8085A}" dt="2023-12-17T22:20:10.666" v="252" actId="2696"/>
        <pc:sldMkLst>
          <pc:docMk/>
          <pc:sldMk cId="3597178471" sldId="11908"/>
        </pc:sldMkLst>
      </pc:sldChg>
      <pc:sldChg chg="add del">
        <pc:chgData name="Msgr. Trevor Murray" userId="d6564771-ca8b-4373-aa26-3cad18547140" providerId="ADAL" clId="{C3086BEF-E8C5-C74B-B7D3-B24CEDE8085A}" dt="2023-12-17T22:20:17.148" v="254" actId="2696"/>
        <pc:sldMkLst>
          <pc:docMk/>
          <pc:sldMk cId="1752582870" sldId="11909"/>
        </pc:sldMkLst>
      </pc:sldChg>
      <pc:sldChg chg="add del">
        <pc:chgData name="Msgr. Trevor Murray" userId="d6564771-ca8b-4373-aa26-3cad18547140" providerId="ADAL" clId="{C3086BEF-E8C5-C74B-B7D3-B24CEDE8085A}" dt="2023-12-17T22:20:23.057" v="256" actId="2696"/>
        <pc:sldMkLst>
          <pc:docMk/>
          <pc:sldMk cId="2574903158" sldId="11910"/>
        </pc:sldMkLst>
      </pc:sldChg>
      <pc:sldChg chg="add del">
        <pc:chgData name="Msgr. Trevor Murray" userId="d6564771-ca8b-4373-aa26-3cad18547140" providerId="ADAL" clId="{C3086BEF-E8C5-C74B-B7D3-B24CEDE8085A}" dt="2023-12-17T22:20:28.430" v="258" actId="2696"/>
        <pc:sldMkLst>
          <pc:docMk/>
          <pc:sldMk cId="941374150" sldId="11911"/>
        </pc:sldMkLst>
      </pc:sldChg>
      <pc:sldChg chg="add del">
        <pc:chgData name="Msgr. Trevor Murray" userId="d6564771-ca8b-4373-aa26-3cad18547140" providerId="ADAL" clId="{C3086BEF-E8C5-C74B-B7D3-B24CEDE8085A}" dt="2023-12-17T22:20:31.551" v="260" actId="2696"/>
        <pc:sldMkLst>
          <pc:docMk/>
          <pc:sldMk cId="4104824688" sldId="11912"/>
        </pc:sldMkLst>
      </pc:sldChg>
      <pc:sldChg chg="add del">
        <pc:chgData name="Msgr. Trevor Murray" userId="d6564771-ca8b-4373-aa26-3cad18547140" providerId="ADAL" clId="{C3086BEF-E8C5-C74B-B7D3-B24CEDE8085A}" dt="2023-12-17T22:20:37.438" v="262" actId="2696"/>
        <pc:sldMkLst>
          <pc:docMk/>
          <pc:sldMk cId="3350573381" sldId="11913"/>
        </pc:sldMkLst>
      </pc:sldChg>
      <pc:sldChg chg="add">
        <pc:chgData name="Msgr. Trevor Murray" userId="d6564771-ca8b-4373-aa26-3cad18547140" providerId="ADAL" clId="{C3086BEF-E8C5-C74B-B7D3-B24CEDE8085A}" dt="2023-12-17T22:18:54.003" v="227"/>
        <pc:sldMkLst>
          <pc:docMk/>
          <pc:sldMk cId="1180315704" sldId="11914"/>
        </pc:sldMkLst>
      </pc:sldChg>
      <pc:sldChg chg="add del setBg">
        <pc:chgData name="Msgr. Trevor Murray" userId="d6564771-ca8b-4373-aa26-3cad18547140" providerId="ADAL" clId="{C3086BEF-E8C5-C74B-B7D3-B24CEDE8085A}" dt="2023-12-17T22:15:03.288" v="195"/>
        <pc:sldMkLst>
          <pc:docMk/>
          <pc:sldMk cId="2366813331" sldId="11914"/>
        </pc:sldMkLst>
      </pc:sldChg>
      <pc:sldChg chg="add del setBg">
        <pc:chgData name="Msgr. Trevor Murray" userId="d6564771-ca8b-4373-aa26-3cad18547140" providerId="ADAL" clId="{C3086BEF-E8C5-C74B-B7D3-B24CEDE8085A}" dt="2023-12-17T22:14:56.769" v="193"/>
        <pc:sldMkLst>
          <pc:docMk/>
          <pc:sldMk cId="3380526067" sldId="11914"/>
        </pc:sldMkLst>
      </pc:sldChg>
      <pc:sldChg chg="add">
        <pc:chgData name="Msgr. Trevor Murray" userId="d6564771-ca8b-4373-aa26-3cad18547140" providerId="ADAL" clId="{C3086BEF-E8C5-C74B-B7D3-B24CEDE8085A}" dt="2023-12-17T22:18:58.956" v="229"/>
        <pc:sldMkLst>
          <pc:docMk/>
          <pc:sldMk cId="1939107731" sldId="11915"/>
        </pc:sldMkLst>
      </pc:sldChg>
      <pc:sldChg chg="add">
        <pc:chgData name="Msgr. Trevor Murray" userId="d6564771-ca8b-4373-aa26-3cad18547140" providerId="ADAL" clId="{C3086BEF-E8C5-C74B-B7D3-B24CEDE8085A}" dt="2023-12-17T22:19:06.954" v="231"/>
        <pc:sldMkLst>
          <pc:docMk/>
          <pc:sldMk cId="3908270650" sldId="11916"/>
        </pc:sldMkLst>
      </pc:sldChg>
      <pc:sldChg chg="add">
        <pc:chgData name="Msgr. Trevor Murray" userId="d6564771-ca8b-4373-aa26-3cad18547140" providerId="ADAL" clId="{C3086BEF-E8C5-C74B-B7D3-B24CEDE8085A}" dt="2023-12-17T22:19:15.782" v="233"/>
        <pc:sldMkLst>
          <pc:docMk/>
          <pc:sldMk cId="2589676925" sldId="11917"/>
        </pc:sldMkLst>
      </pc:sldChg>
      <pc:sldChg chg="add">
        <pc:chgData name="Msgr. Trevor Murray" userId="d6564771-ca8b-4373-aa26-3cad18547140" providerId="ADAL" clId="{C3086BEF-E8C5-C74B-B7D3-B24CEDE8085A}" dt="2023-12-17T22:19:22.456" v="235"/>
        <pc:sldMkLst>
          <pc:docMk/>
          <pc:sldMk cId="2868527359" sldId="11918"/>
        </pc:sldMkLst>
      </pc:sldChg>
      <pc:sldChg chg="add">
        <pc:chgData name="Msgr. Trevor Murray" userId="d6564771-ca8b-4373-aa26-3cad18547140" providerId="ADAL" clId="{C3086BEF-E8C5-C74B-B7D3-B24CEDE8085A}" dt="2023-12-17T22:19:32.332" v="237"/>
        <pc:sldMkLst>
          <pc:docMk/>
          <pc:sldMk cId="399742409" sldId="11919"/>
        </pc:sldMkLst>
      </pc:sldChg>
      <pc:sldChg chg="add">
        <pc:chgData name="Msgr. Trevor Murray" userId="d6564771-ca8b-4373-aa26-3cad18547140" providerId="ADAL" clId="{C3086BEF-E8C5-C74B-B7D3-B24CEDE8085A}" dt="2023-12-17T22:19:38.258" v="239"/>
        <pc:sldMkLst>
          <pc:docMk/>
          <pc:sldMk cId="1074507895" sldId="11920"/>
        </pc:sldMkLst>
      </pc:sldChg>
      <pc:sldChg chg="add">
        <pc:chgData name="Msgr. Trevor Murray" userId="d6564771-ca8b-4373-aa26-3cad18547140" providerId="ADAL" clId="{C3086BEF-E8C5-C74B-B7D3-B24CEDE8085A}" dt="2023-12-17T22:19:42.020" v="241"/>
        <pc:sldMkLst>
          <pc:docMk/>
          <pc:sldMk cId="2967935720" sldId="11921"/>
        </pc:sldMkLst>
      </pc:sldChg>
      <pc:sldChg chg="add">
        <pc:chgData name="Msgr. Trevor Murray" userId="d6564771-ca8b-4373-aa26-3cad18547140" providerId="ADAL" clId="{C3086BEF-E8C5-C74B-B7D3-B24CEDE8085A}" dt="2023-12-17T22:19:47.497" v="243"/>
        <pc:sldMkLst>
          <pc:docMk/>
          <pc:sldMk cId="1216558644" sldId="11922"/>
        </pc:sldMkLst>
      </pc:sldChg>
      <pc:sldChg chg="add">
        <pc:chgData name="Msgr. Trevor Murray" userId="d6564771-ca8b-4373-aa26-3cad18547140" providerId="ADAL" clId="{C3086BEF-E8C5-C74B-B7D3-B24CEDE8085A}" dt="2023-12-17T22:19:52.478" v="245"/>
        <pc:sldMkLst>
          <pc:docMk/>
          <pc:sldMk cId="3573516928" sldId="11923"/>
        </pc:sldMkLst>
      </pc:sldChg>
      <pc:sldChg chg="add">
        <pc:chgData name="Msgr. Trevor Murray" userId="d6564771-ca8b-4373-aa26-3cad18547140" providerId="ADAL" clId="{C3086BEF-E8C5-C74B-B7D3-B24CEDE8085A}" dt="2023-12-17T22:19:56.683" v="247"/>
        <pc:sldMkLst>
          <pc:docMk/>
          <pc:sldMk cId="1265660693" sldId="11924"/>
        </pc:sldMkLst>
      </pc:sldChg>
      <pc:sldChg chg="add">
        <pc:chgData name="Msgr. Trevor Murray" userId="d6564771-ca8b-4373-aa26-3cad18547140" providerId="ADAL" clId="{C3086BEF-E8C5-C74B-B7D3-B24CEDE8085A}" dt="2023-12-17T22:20:03.926" v="249"/>
        <pc:sldMkLst>
          <pc:docMk/>
          <pc:sldMk cId="1041772518" sldId="11925"/>
        </pc:sldMkLst>
      </pc:sldChg>
      <pc:sldChg chg="add">
        <pc:chgData name="Msgr. Trevor Murray" userId="d6564771-ca8b-4373-aa26-3cad18547140" providerId="ADAL" clId="{C3086BEF-E8C5-C74B-B7D3-B24CEDE8085A}" dt="2023-12-17T22:20:09.007" v="251"/>
        <pc:sldMkLst>
          <pc:docMk/>
          <pc:sldMk cId="1633951373" sldId="11926"/>
        </pc:sldMkLst>
      </pc:sldChg>
      <pc:sldChg chg="add">
        <pc:chgData name="Msgr. Trevor Murray" userId="d6564771-ca8b-4373-aa26-3cad18547140" providerId="ADAL" clId="{C3086BEF-E8C5-C74B-B7D3-B24CEDE8085A}" dt="2023-12-17T22:20:15.510" v="253"/>
        <pc:sldMkLst>
          <pc:docMk/>
          <pc:sldMk cId="2199872850" sldId="11927"/>
        </pc:sldMkLst>
      </pc:sldChg>
      <pc:sldChg chg="add">
        <pc:chgData name="Msgr. Trevor Murray" userId="d6564771-ca8b-4373-aa26-3cad18547140" providerId="ADAL" clId="{C3086BEF-E8C5-C74B-B7D3-B24CEDE8085A}" dt="2023-12-17T22:20:20.551" v="255"/>
        <pc:sldMkLst>
          <pc:docMk/>
          <pc:sldMk cId="3399585825" sldId="11928"/>
        </pc:sldMkLst>
      </pc:sldChg>
      <pc:sldChg chg="add">
        <pc:chgData name="Msgr. Trevor Murray" userId="d6564771-ca8b-4373-aa26-3cad18547140" providerId="ADAL" clId="{C3086BEF-E8C5-C74B-B7D3-B24CEDE8085A}" dt="2023-12-17T22:20:26.703" v="257"/>
        <pc:sldMkLst>
          <pc:docMk/>
          <pc:sldMk cId="1925925390" sldId="11929"/>
        </pc:sldMkLst>
      </pc:sldChg>
      <pc:sldChg chg="add">
        <pc:chgData name="Msgr. Trevor Murray" userId="d6564771-ca8b-4373-aa26-3cad18547140" providerId="ADAL" clId="{C3086BEF-E8C5-C74B-B7D3-B24CEDE8085A}" dt="2023-12-17T22:20:29.823" v="259"/>
        <pc:sldMkLst>
          <pc:docMk/>
          <pc:sldMk cId="1235873714" sldId="11930"/>
        </pc:sldMkLst>
      </pc:sldChg>
      <pc:sldChg chg="add">
        <pc:chgData name="Msgr. Trevor Murray" userId="d6564771-ca8b-4373-aa26-3cad18547140" providerId="ADAL" clId="{C3086BEF-E8C5-C74B-B7D3-B24CEDE8085A}" dt="2023-12-17T22:20:35.314" v="261"/>
        <pc:sldMkLst>
          <pc:docMk/>
          <pc:sldMk cId="2276976326" sldId="11931"/>
        </pc:sldMkLst>
      </pc:sldChg>
      <pc:sldChg chg="add del">
        <pc:chgData name="Msgr. Trevor Murray" userId="d6564771-ca8b-4373-aa26-3cad18547140" providerId="ADAL" clId="{C3086BEF-E8C5-C74B-B7D3-B24CEDE8085A}" dt="2023-12-17T23:17:05.039" v="514" actId="2696"/>
        <pc:sldMkLst>
          <pc:docMk/>
          <pc:sldMk cId="347055353" sldId="11932"/>
        </pc:sldMkLst>
      </pc:sldChg>
      <pc:sldMasterChg chg="del delSldLayout">
        <pc:chgData name="Msgr. Trevor Murray" userId="d6564771-ca8b-4373-aa26-3cad18547140" providerId="ADAL" clId="{C3086BEF-E8C5-C74B-B7D3-B24CEDE8085A}" dt="2023-12-17T22:03:47.723" v="53" actId="2696"/>
        <pc:sldMasterMkLst>
          <pc:docMk/>
          <pc:sldMasterMk cId="1532287524" sldId="2147483875"/>
        </pc:sldMasterMkLst>
        <pc:sldLayoutChg chg="del">
          <pc:chgData name="Msgr. Trevor Murray" userId="d6564771-ca8b-4373-aa26-3cad18547140" providerId="ADAL" clId="{C3086BEF-E8C5-C74B-B7D3-B24CEDE8085A}" dt="2023-12-17T22:03:47.701" v="42" actId="2696"/>
          <pc:sldLayoutMkLst>
            <pc:docMk/>
            <pc:sldMasterMk cId="1532287524" sldId="2147483875"/>
            <pc:sldLayoutMk cId="14082775" sldId="2147483876"/>
          </pc:sldLayoutMkLst>
        </pc:sldLayoutChg>
        <pc:sldLayoutChg chg="del">
          <pc:chgData name="Msgr. Trevor Murray" userId="d6564771-ca8b-4373-aa26-3cad18547140" providerId="ADAL" clId="{C3086BEF-E8C5-C74B-B7D3-B24CEDE8085A}" dt="2023-12-17T22:03:47.703" v="43" actId="2696"/>
          <pc:sldLayoutMkLst>
            <pc:docMk/>
            <pc:sldMasterMk cId="1532287524" sldId="2147483875"/>
            <pc:sldLayoutMk cId="1617856388" sldId="2147483877"/>
          </pc:sldLayoutMkLst>
        </pc:sldLayoutChg>
        <pc:sldLayoutChg chg="del">
          <pc:chgData name="Msgr. Trevor Murray" userId="d6564771-ca8b-4373-aa26-3cad18547140" providerId="ADAL" clId="{C3086BEF-E8C5-C74B-B7D3-B24CEDE8085A}" dt="2023-12-17T22:03:47.704" v="44" actId="2696"/>
          <pc:sldLayoutMkLst>
            <pc:docMk/>
            <pc:sldMasterMk cId="1532287524" sldId="2147483875"/>
            <pc:sldLayoutMk cId="1019237693" sldId="2147483878"/>
          </pc:sldLayoutMkLst>
        </pc:sldLayoutChg>
        <pc:sldLayoutChg chg="del">
          <pc:chgData name="Msgr. Trevor Murray" userId="d6564771-ca8b-4373-aa26-3cad18547140" providerId="ADAL" clId="{C3086BEF-E8C5-C74B-B7D3-B24CEDE8085A}" dt="2023-12-17T22:03:47.707" v="45" actId="2696"/>
          <pc:sldLayoutMkLst>
            <pc:docMk/>
            <pc:sldMasterMk cId="1532287524" sldId="2147483875"/>
            <pc:sldLayoutMk cId="2339610705" sldId="2147483879"/>
          </pc:sldLayoutMkLst>
        </pc:sldLayoutChg>
        <pc:sldLayoutChg chg="del">
          <pc:chgData name="Msgr. Trevor Murray" userId="d6564771-ca8b-4373-aa26-3cad18547140" providerId="ADAL" clId="{C3086BEF-E8C5-C74B-B7D3-B24CEDE8085A}" dt="2023-12-17T22:03:47.709" v="46" actId="2696"/>
          <pc:sldLayoutMkLst>
            <pc:docMk/>
            <pc:sldMasterMk cId="1532287524" sldId="2147483875"/>
            <pc:sldLayoutMk cId="1444583076" sldId="2147483880"/>
          </pc:sldLayoutMkLst>
        </pc:sldLayoutChg>
        <pc:sldLayoutChg chg="del">
          <pc:chgData name="Msgr. Trevor Murray" userId="d6564771-ca8b-4373-aa26-3cad18547140" providerId="ADAL" clId="{C3086BEF-E8C5-C74B-B7D3-B24CEDE8085A}" dt="2023-12-17T22:03:47.711" v="47" actId="2696"/>
          <pc:sldLayoutMkLst>
            <pc:docMk/>
            <pc:sldMasterMk cId="1532287524" sldId="2147483875"/>
            <pc:sldLayoutMk cId="3475748067" sldId="2147483881"/>
          </pc:sldLayoutMkLst>
        </pc:sldLayoutChg>
        <pc:sldLayoutChg chg="del">
          <pc:chgData name="Msgr. Trevor Murray" userId="d6564771-ca8b-4373-aa26-3cad18547140" providerId="ADAL" clId="{C3086BEF-E8C5-C74B-B7D3-B24CEDE8085A}" dt="2023-12-17T22:03:47.713" v="48" actId="2696"/>
          <pc:sldLayoutMkLst>
            <pc:docMk/>
            <pc:sldMasterMk cId="1532287524" sldId="2147483875"/>
            <pc:sldLayoutMk cId="3833847914" sldId="2147483882"/>
          </pc:sldLayoutMkLst>
        </pc:sldLayoutChg>
        <pc:sldLayoutChg chg="del">
          <pc:chgData name="Msgr. Trevor Murray" userId="d6564771-ca8b-4373-aa26-3cad18547140" providerId="ADAL" clId="{C3086BEF-E8C5-C74B-B7D3-B24CEDE8085A}" dt="2023-12-17T22:03:47.715" v="49" actId="2696"/>
          <pc:sldLayoutMkLst>
            <pc:docMk/>
            <pc:sldMasterMk cId="1532287524" sldId="2147483875"/>
            <pc:sldLayoutMk cId="2153685524" sldId="2147483883"/>
          </pc:sldLayoutMkLst>
        </pc:sldLayoutChg>
        <pc:sldLayoutChg chg="del">
          <pc:chgData name="Msgr. Trevor Murray" userId="d6564771-ca8b-4373-aa26-3cad18547140" providerId="ADAL" clId="{C3086BEF-E8C5-C74B-B7D3-B24CEDE8085A}" dt="2023-12-17T22:03:47.716" v="50" actId="2696"/>
          <pc:sldLayoutMkLst>
            <pc:docMk/>
            <pc:sldMasterMk cId="1532287524" sldId="2147483875"/>
            <pc:sldLayoutMk cId="3779073968" sldId="2147483884"/>
          </pc:sldLayoutMkLst>
        </pc:sldLayoutChg>
        <pc:sldLayoutChg chg="del">
          <pc:chgData name="Msgr. Trevor Murray" userId="d6564771-ca8b-4373-aa26-3cad18547140" providerId="ADAL" clId="{C3086BEF-E8C5-C74B-B7D3-B24CEDE8085A}" dt="2023-12-17T22:03:47.718" v="51" actId="2696"/>
          <pc:sldLayoutMkLst>
            <pc:docMk/>
            <pc:sldMasterMk cId="1532287524" sldId="2147483875"/>
            <pc:sldLayoutMk cId="985144449" sldId="2147483885"/>
          </pc:sldLayoutMkLst>
        </pc:sldLayoutChg>
        <pc:sldLayoutChg chg="del">
          <pc:chgData name="Msgr. Trevor Murray" userId="d6564771-ca8b-4373-aa26-3cad18547140" providerId="ADAL" clId="{C3086BEF-E8C5-C74B-B7D3-B24CEDE8085A}" dt="2023-12-17T22:03:47.720" v="52" actId="2696"/>
          <pc:sldLayoutMkLst>
            <pc:docMk/>
            <pc:sldMasterMk cId="1532287524" sldId="2147483875"/>
            <pc:sldLayoutMk cId="3624346625" sldId="2147483886"/>
          </pc:sldLayoutMkLst>
        </pc:sldLayoutChg>
      </pc:sldMasterChg>
    </pc:docChg>
  </pc:docChgLst>
  <pc:docChgLst>
    <pc:chgData name="Msgr. Trevor Murray" userId="d6564771-ca8b-4373-aa26-3cad18547140" providerId="ADAL" clId="{080A9B10-FEF8-8F4B-9D0E-9E96E333107C}"/>
    <pc:docChg chg="undo custSel addSld delSld modSld sldOrd delMainMaster">
      <pc:chgData name="Msgr. Trevor Murray" userId="d6564771-ca8b-4373-aa26-3cad18547140" providerId="ADAL" clId="{080A9B10-FEF8-8F4B-9D0E-9E96E333107C}" dt="2023-08-04T21:23:20.930" v="528" actId="20577"/>
      <pc:docMkLst>
        <pc:docMk/>
      </pc:docMkLst>
      <pc:sldChg chg="del">
        <pc:chgData name="Msgr. Trevor Murray" userId="d6564771-ca8b-4373-aa26-3cad18547140" providerId="ADAL" clId="{080A9B10-FEF8-8F4B-9D0E-9E96E333107C}" dt="2023-07-30T22:04:10.177" v="324" actId="2696"/>
        <pc:sldMkLst>
          <pc:docMk/>
          <pc:sldMk cId="2793938727" sldId="257"/>
        </pc:sldMkLst>
      </pc:sldChg>
      <pc:sldChg chg="del">
        <pc:chgData name="Msgr. Trevor Murray" userId="d6564771-ca8b-4373-aa26-3cad18547140" providerId="ADAL" clId="{080A9B10-FEF8-8F4B-9D0E-9E96E333107C}" dt="2023-07-30T22:04:11.356" v="327" actId="2696"/>
        <pc:sldMkLst>
          <pc:docMk/>
          <pc:sldMk cId="611591793" sldId="261"/>
        </pc:sldMkLst>
      </pc:sldChg>
      <pc:sldChg chg="add modTransition">
        <pc:chgData name="Msgr. Trevor Murray" userId="d6564771-ca8b-4373-aa26-3cad18547140" providerId="ADAL" clId="{080A9B10-FEF8-8F4B-9D0E-9E96E333107C}" dt="2023-08-03T05:16:22.797" v="414"/>
        <pc:sldMkLst>
          <pc:docMk/>
          <pc:sldMk cId="820208007" sldId="261"/>
        </pc:sldMkLst>
      </pc:sldChg>
      <pc:sldChg chg="del">
        <pc:chgData name="Msgr. Trevor Murray" userId="d6564771-ca8b-4373-aa26-3cad18547140" providerId="ADAL" clId="{080A9B10-FEF8-8F4B-9D0E-9E96E333107C}" dt="2023-08-03T05:16:25.826" v="415" actId="2696"/>
        <pc:sldMkLst>
          <pc:docMk/>
          <pc:sldMk cId="2364240970" sldId="262"/>
        </pc:sldMkLst>
      </pc:sldChg>
      <pc:sldChg chg="add del">
        <pc:chgData name="Msgr. Trevor Murray" userId="d6564771-ca8b-4373-aa26-3cad18547140" providerId="ADAL" clId="{080A9B10-FEF8-8F4B-9D0E-9E96E333107C}" dt="2023-08-03T19:45:18.673" v="470" actId="2696"/>
        <pc:sldMkLst>
          <pc:docMk/>
          <pc:sldMk cId="3213160262" sldId="262"/>
        </pc:sldMkLst>
      </pc:sldChg>
      <pc:sldChg chg="delSp del mod">
        <pc:chgData name="Msgr. Trevor Murray" userId="d6564771-ca8b-4373-aa26-3cad18547140" providerId="ADAL" clId="{080A9B10-FEF8-8F4B-9D0E-9E96E333107C}" dt="2023-08-03T19:50:29.354" v="474" actId="2696"/>
        <pc:sldMkLst>
          <pc:docMk/>
          <pc:sldMk cId="1406997011" sldId="263"/>
        </pc:sldMkLst>
      </pc:sldChg>
      <pc:sldChg chg="add">
        <pc:chgData name="Msgr. Trevor Murray" userId="d6564771-ca8b-4373-aa26-3cad18547140" providerId="ADAL" clId="{080A9B10-FEF8-8F4B-9D0E-9E96E333107C}" dt="2023-08-03T23:20:48.272" v="493"/>
        <pc:sldMkLst>
          <pc:docMk/>
          <pc:sldMk cId="1662094159" sldId="263"/>
        </pc:sldMkLst>
      </pc:sldChg>
      <pc:sldChg chg="add">
        <pc:chgData name="Msgr. Trevor Murray" userId="d6564771-ca8b-4373-aa26-3cad18547140" providerId="ADAL" clId="{080A9B10-FEF8-8F4B-9D0E-9E96E333107C}" dt="2023-08-04T05:27:30.618" v="515"/>
        <pc:sldMkLst>
          <pc:docMk/>
          <pc:sldMk cId="1183014968" sldId="264"/>
        </pc:sldMkLst>
      </pc:sldChg>
      <pc:sldChg chg="add del">
        <pc:chgData name="Msgr. Trevor Murray" userId="d6564771-ca8b-4373-aa26-3cad18547140" providerId="ADAL" clId="{080A9B10-FEF8-8F4B-9D0E-9E96E333107C}" dt="2023-08-03T23:21:00.793" v="494" actId="2696"/>
        <pc:sldMkLst>
          <pc:docMk/>
          <pc:sldMk cId="3011279251" sldId="264"/>
        </pc:sldMkLst>
      </pc:sldChg>
      <pc:sldChg chg="add del">
        <pc:chgData name="Msgr. Trevor Murray" userId="d6564771-ca8b-4373-aa26-3cad18547140" providerId="ADAL" clId="{080A9B10-FEF8-8F4B-9D0E-9E96E333107C}" dt="2023-08-04T05:26:33.456" v="510" actId="2696"/>
        <pc:sldMkLst>
          <pc:docMk/>
          <pc:sldMk cId="1019601656" sldId="265"/>
        </pc:sldMkLst>
      </pc:sldChg>
      <pc:sldChg chg="add del modTransition">
        <pc:chgData name="Msgr. Trevor Murray" userId="d6564771-ca8b-4373-aa26-3cad18547140" providerId="ADAL" clId="{080A9B10-FEF8-8F4B-9D0E-9E96E333107C}" dt="2023-08-03T19:41:12.312" v="456" actId="2696"/>
        <pc:sldMkLst>
          <pc:docMk/>
          <pc:sldMk cId="2813953993" sldId="265"/>
        </pc:sldMkLst>
      </pc:sldChg>
      <pc:sldChg chg="modSp add mod">
        <pc:chgData name="Msgr. Trevor Murray" userId="d6564771-ca8b-4373-aa26-3cad18547140" providerId="ADAL" clId="{080A9B10-FEF8-8F4B-9D0E-9E96E333107C}" dt="2023-08-03T19:45:12.125" v="469" actId="20577"/>
        <pc:sldMkLst>
          <pc:docMk/>
          <pc:sldMk cId="516280356" sldId="266"/>
        </pc:sldMkLst>
      </pc:sldChg>
      <pc:sldChg chg="del">
        <pc:chgData name="Msgr. Trevor Murray" userId="d6564771-ca8b-4373-aa26-3cad18547140" providerId="ADAL" clId="{080A9B10-FEF8-8F4B-9D0E-9E96E333107C}" dt="2023-08-03T05:15:03.004" v="407" actId="2696"/>
        <pc:sldMkLst>
          <pc:docMk/>
          <pc:sldMk cId="2643763625" sldId="266"/>
        </pc:sldMkLst>
      </pc:sldChg>
      <pc:sldChg chg="del">
        <pc:chgData name="Msgr. Trevor Murray" userId="d6564771-ca8b-4373-aa26-3cad18547140" providerId="ADAL" clId="{080A9B10-FEF8-8F4B-9D0E-9E96E333107C}" dt="2023-08-03T05:15:03.338" v="408" actId="2696"/>
        <pc:sldMkLst>
          <pc:docMk/>
          <pc:sldMk cId="1747065160" sldId="267"/>
        </pc:sldMkLst>
      </pc:sldChg>
      <pc:sldChg chg="add del">
        <pc:chgData name="Msgr. Trevor Murray" userId="d6564771-ca8b-4373-aa26-3cad18547140" providerId="ADAL" clId="{080A9B10-FEF8-8F4B-9D0E-9E96E333107C}" dt="2023-08-03T19:54:11.940" v="487" actId="2696"/>
        <pc:sldMkLst>
          <pc:docMk/>
          <pc:sldMk cId="3291062343" sldId="267"/>
        </pc:sldMkLst>
      </pc:sldChg>
      <pc:sldChg chg="del">
        <pc:chgData name="Msgr. Trevor Murray" userId="d6564771-ca8b-4373-aa26-3cad18547140" providerId="ADAL" clId="{080A9B10-FEF8-8F4B-9D0E-9E96E333107C}" dt="2023-08-03T19:50:30.891" v="478" actId="2696"/>
        <pc:sldMkLst>
          <pc:docMk/>
          <pc:sldMk cId="1154592741" sldId="268"/>
        </pc:sldMkLst>
      </pc:sldChg>
      <pc:sldChg chg="add">
        <pc:chgData name="Msgr. Trevor Murray" userId="d6564771-ca8b-4373-aa26-3cad18547140" providerId="ADAL" clId="{080A9B10-FEF8-8F4B-9D0E-9E96E333107C}" dt="2023-08-03T05:14:58.918" v="405"/>
        <pc:sldMkLst>
          <pc:docMk/>
          <pc:sldMk cId="1575300409" sldId="270"/>
        </pc:sldMkLst>
      </pc:sldChg>
      <pc:sldChg chg="del">
        <pc:chgData name="Msgr. Trevor Murray" userId="d6564771-ca8b-4373-aa26-3cad18547140" providerId="ADAL" clId="{080A9B10-FEF8-8F4B-9D0E-9E96E333107C}" dt="2023-08-03T05:15:03.694" v="409" actId="2696"/>
        <pc:sldMkLst>
          <pc:docMk/>
          <pc:sldMk cId="1250330806" sldId="271"/>
        </pc:sldMkLst>
      </pc:sldChg>
      <pc:sldChg chg="add">
        <pc:chgData name="Msgr. Trevor Murray" userId="d6564771-ca8b-4373-aa26-3cad18547140" providerId="ADAL" clId="{080A9B10-FEF8-8F4B-9D0E-9E96E333107C}" dt="2023-08-03T05:14:58.918" v="405"/>
        <pc:sldMkLst>
          <pc:docMk/>
          <pc:sldMk cId="369671490" sldId="274"/>
        </pc:sldMkLst>
      </pc:sldChg>
      <pc:sldChg chg="del">
        <pc:chgData name="Msgr. Trevor Murray" userId="d6564771-ca8b-4373-aa26-3cad18547140" providerId="ADAL" clId="{080A9B10-FEF8-8F4B-9D0E-9E96E333107C}" dt="2023-07-30T22:10:28.356" v="377" actId="2696"/>
        <pc:sldMkLst>
          <pc:docMk/>
          <pc:sldMk cId="0" sldId="331"/>
        </pc:sldMkLst>
      </pc:sldChg>
      <pc:sldChg chg="add">
        <pc:chgData name="Msgr. Trevor Murray" userId="d6564771-ca8b-4373-aa26-3cad18547140" providerId="ADAL" clId="{080A9B10-FEF8-8F4B-9D0E-9E96E333107C}" dt="2023-08-04T05:27:30.618" v="515"/>
        <pc:sldMkLst>
          <pc:docMk/>
          <pc:sldMk cId="0" sldId="502"/>
        </pc:sldMkLst>
      </pc:sldChg>
      <pc:sldChg chg="add">
        <pc:chgData name="Msgr. Trevor Murray" userId="d6564771-ca8b-4373-aa26-3cad18547140" providerId="ADAL" clId="{080A9B10-FEF8-8F4B-9D0E-9E96E333107C}" dt="2023-08-04T05:27:30.618" v="515"/>
        <pc:sldMkLst>
          <pc:docMk/>
          <pc:sldMk cId="0" sldId="503"/>
        </pc:sldMkLst>
      </pc:sldChg>
      <pc:sldChg chg="add">
        <pc:chgData name="Msgr. Trevor Murray" userId="d6564771-ca8b-4373-aa26-3cad18547140" providerId="ADAL" clId="{080A9B10-FEF8-8F4B-9D0E-9E96E333107C}" dt="2023-08-04T05:27:30.618" v="515"/>
        <pc:sldMkLst>
          <pc:docMk/>
          <pc:sldMk cId="2848720132" sldId="504"/>
        </pc:sldMkLst>
      </pc:sldChg>
      <pc:sldChg chg="add">
        <pc:chgData name="Msgr. Trevor Murray" userId="d6564771-ca8b-4373-aa26-3cad18547140" providerId="ADAL" clId="{080A9B10-FEF8-8F4B-9D0E-9E96E333107C}" dt="2023-08-04T05:27:30.618" v="515"/>
        <pc:sldMkLst>
          <pc:docMk/>
          <pc:sldMk cId="0" sldId="505"/>
        </pc:sldMkLst>
      </pc:sldChg>
      <pc:sldChg chg="addSp delSp modSp mod">
        <pc:chgData name="Msgr. Trevor Murray" userId="d6564771-ca8b-4373-aa26-3cad18547140" providerId="ADAL" clId="{080A9B10-FEF8-8F4B-9D0E-9E96E333107C}" dt="2023-08-03T05:19:39.759" v="440" actId="1076"/>
        <pc:sldMkLst>
          <pc:docMk/>
          <pc:sldMk cId="0" sldId="7923"/>
        </pc:sldMkLst>
      </pc:sldChg>
      <pc:sldChg chg="addSp delSp modSp mod">
        <pc:chgData name="Msgr. Trevor Murray" userId="d6564771-ca8b-4373-aa26-3cad18547140" providerId="ADAL" clId="{080A9B10-FEF8-8F4B-9D0E-9E96E333107C}" dt="2023-08-03T05:20:17.966" v="443" actId="1076"/>
        <pc:sldMkLst>
          <pc:docMk/>
          <pc:sldMk cId="0" sldId="7924"/>
        </pc:sldMkLst>
      </pc:sldChg>
      <pc:sldChg chg="modSp mod">
        <pc:chgData name="Msgr. Trevor Murray" userId="d6564771-ca8b-4373-aa26-3cad18547140" providerId="ADAL" clId="{080A9B10-FEF8-8F4B-9D0E-9E96E333107C}" dt="2023-07-30T22:04:57.800" v="362" actId="20577"/>
        <pc:sldMkLst>
          <pc:docMk/>
          <pc:sldMk cId="0" sldId="8827"/>
        </pc:sldMkLst>
      </pc:sldChg>
      <pc:sldChg chg="addSp delSp modSp mod">
        <pc:chgData name="Msgr. Trevor Murray" userId="d6564771-ca8b-4373-aa26-3cad18547140" providerId="ADAL" clId="{080A9B10-FEF8-8F4B-9D0E-9E96E333107C}" dt="2023-08-03T05:18:48.130" v="427"/>
        <pc:sldMkLst>
          <pc:docMk/>
          <pc:sldMk cId="542070571" sldId="8971"/>
        </pc:sldMkLst>
      </pc:sldChg>
      <pc:sldChg chg="addSp delSp modSp mod">
        <pc:chgData name="Msgr. Trevor Murray" userId="d6564771-ca8b-4373-aa26-3cad18547140" providerId="ADAL" clId="{080A9B10-FEF8-8F4B-9D0E-9E96E333107C}" dt="2023-08-03T05:19:00.938" v="432" actId="1076"/>
        <pc:sldMkLst>
          <pc:docMk/>
          <pc:sldMk cId="0" sldId="8972"/>
        </pc:sldMkLst>
      </pc:sldChg>
      <pc:sldChg chg="addSp delSp modSp mod">
        <pc:chgData name="Msgr. Trevor Murray" userId="d6564771-ca8b-4373-aa26-3cad18547140" providerId="ADAL" clId="{080A9B10-FEF8-8F4B-9D0E-9E96E333107C}" dt="2023-08-03T05:16:56.867" v="420" actId="20577"/>
        <pc:sldMkLst>
          <pc:docMk/>
          <pc:sldMk cId="4205835538" sldId="9570"/>
        </pc:sldMkLst>
      </pc:sldChg>
      <pc:sldChg chg="del">
        <pc:chgData name="Msgr. Trevor Murray" userId="d6564771-ca8b-4373-aa26-3cad18547140" providerId="ADAL" clId="{080A9B10-FEF8-8F4B-9D0E-9E96E333107C}" dt="2023-08-03T19:50:28.913" v="473" actId="2696"/>
        <pc:sldMkLst>
          <pc:docMk/>
          <pc:sldMk cId="0" sldId="10539"/>
        </pc:sldMkLst>
      </pc:sldChg>
      <pc:sldChg chg="del">
        <pc:chgData name="Msgr. Trevor Murray" userId="d6564771-ca8b-4373-aa26-3cad18547140" providerId="ADAL" clId="{080A9B10-FEF8-8F4B-9D0E-9E96E333107C}" dt="2023-08-03T19:50:30.038" v="476" actId="2696"/>
        <pc:sldMkLst>
          <pc:docMk/>
          <pc:sldMk cId="2172282858" sldId="10540"/>
        </pc:sldMkLst>
      </pc:sldChg>
      <pc:sldChg chg="del">
        <pc:chgData name="Msgr. Trevor Murray" userId="d6564771-ca8b-4373-aa26-3cad18547140" providerId="ADAL" clId="{080A9B10-FEF8-8F4B-9D0E-9E96E333107C}" dt="2023-08-03T19:50:30.438" v="477" actId="2696"/>
        <pc:sldMkLst>
          <pc:docMk/>
          <pc:sldMk cId="424583321" sldId="10541"/>
        </pc:sldMkLst>
      </pc:sldChg>
      <pc:sldChg chg="del">
        <pc:chgData name="Msgr. Trevor Murray" userId="d6564771-ca8b-4373-aa26-3cad18547140" providerId="ADAL" clId="{080A9B10-FEF8-8F4B-9D0E-9E96E333107C}" dt="2023-08-03T19:50:31.495" v="479" actId="2696"/>
        <pc:sldMkLst>
          <pc:docMk/>
          <pc:sldMk cId="1629730724" sldId="10542"/>
        </pc:sldMkLst>
      </pc:sldChg>
      <pc:sldChg chg="del">
        <pc:chgData name="Msgr. Trevor Murray" userId="d6564771-ca8b-4373-aa26-3cad18547140" providerId="ADAL" clId="{080A9B10-FEF8-8F4B-9D0E-9E96E333107C}" dt="2023-08-03T05:16:26.306" v="416" actId="2696"/>
        <pc:sldMkLst>
          <pc:docMk/>
          <pc:sldMk cId="1486688072" sldId="10544"/>
        </pc:sldMkLst>
      </pc:sldChg>
      <pc:sldChg chg="del">
        <pc:chgData name="Msgr. Trevor Murray" userId="d6564771-ca8b-4373-aa26-3cad18547140" providerId="ADAL" clId="{080A9B10-FEF8-8F4B-9D0E-9E96E333107C}" dt="2023-07-30T21:57:21.192" v="233" actId="2696"/>
        <pc:sldMkLst>
          <pc:docMk/>
          <pc:sldMk cId="315616547" sldId="10586"/>
        </pc:sldMkLst>
      </pc:sldChg>
      <pc:sldChg chg="del">
        <pc:chgData name="Msgr. Trevor Murray" userId="d6564771-ca8b-4373-aa26-3cad18547140" providerId="ADAL" clId="{080A9B10-FEF8-8F4B-9D0E-9E96E333107C}" dt="2023-07-30T22:00:00.426" v="236" actId="2696"/>
        <pc:sldMkLst>
          <pc:docMk/>
          <pc:sldMk cId="4294458196" sldId="10587"/>
        </pc:sldMkLst>
      </pc:sldChg>
      <pc:sldChg chg="del">
        <pc:chgData name="Msgr. Trevor Murray" userId="d6564771-ca8b-4373-aa26-3cad18547140" providerId="ADAL" clId="{080A9B10-FEF8-8F4B-9D0E-9E96E333107C}" dt="2023-07-30T22:00:06.046" v="239" actId="2696"/>
        <pc:sldMkLst>
          <pc:docMk/>
          <pc:sldMk cId="1649283811" sldId="10588"/>
        </pc:sldMkLst>
      </pc:sldChg>
      <pc:sldChg chg="del">
        <pc:chgData name="Msgr. Trevor Murray" userId="d6564771-ca8b-4373-aa26-3cad18547140" providerId="ADAL" clId="{080A9B10-FEF8-8F4B-9D0E-9E96E333107C}" dt="2023-07-30T22:00:21.729" v="243" actId="2696"/>
        <pc:sldMkLst>
          <pc:docMk/>
          <pc:sldMk cId="1637957348" sldId="10589"/>
        </pc:sldMkLst>
      </pc:sldChg>
      <pc:sldChg chg="del">
        <pc:chgData name="Msgr. Trevor Murray" userId="d6564771-ca8b-4373-aa26-3cad18547140" providerId="ADAL" clId="{080A9B10-FEF8-8F4B-9D0E-9E96E333107C}" dt="2023-07-30T22:00:30.634" v="246" actId="2696"/>
        <pc:sldMkLst>
          <pc:docMk/>
          <pc:sldMk cId="979771027" sldId="10590"/>
        </pc:sldMkLst>
      </pc:sldChg>
      <pc:sldChg chg="del">
        <pc:chgData name="Msgr. Trevor Murray" userId="d6564771-ca8b-4373-aa26-3cad18547140" providerId="ADAL" clId="{080A9B10-FEF8-8F4B-9D0E-9E96E333107C}" dt="2023-07-30T22:01:15.995" v="250" actId="2696"/>
        <pc:sldMkLst>
          <pc:docMk/>
          <pc:sldMk cId="3651601036" sldId="10591"/>
        </pc:sldMkLst>
      </pc:sldChg>
      <pc:sldChg chg="del">
        <pc:chgData name="Msgr. Trevor Murray" userId="d6564771-ca8b-4373-aa26-3cad18547140" providerId="ADAL" clId="{080A9B10-FEF8-8F4B-9D0E-9E96E333107C}" dt="2023-07-30T22:01:21.176" v="253" actId="2696"/>
        <pc:sldMkLst>
          <pc:docMk/>
          <pc:sldMk cId="2457835607" sldId="10592"/>
        </pc:sldMkLst>
      </pc:sldChg>
      <pc:sldChg chg="del">
        <pc:chgData name="Msgr. Trevor Murray" userId="d6564771-ca8b-4373-aa26-3cad18547140" providerId="ADAL" clId="{080A9B10-FEF8-8F4B-9D0E-9E96E333107C}" dt="2023-07-30T22:01:26.462" v="256" actId="2696"/>
        <pc:sldMkLst>
          <pc:docMk/>
          <pc:sldMk cId="2007591554" sldId="10593"/>
        </pc:sldMkLst>
      </pc:sldChg>
      <pc:sldChg chg="del">
        <pc:chgData name="Msgr. Trevor Murray" userId="d6564771-ca8b-4373-aa26-3cad18547140" providerId="ADAL" clId="{080A9B10-FEF8-8F4B-9D0E-9E96E333107C}" dt="2023-07-30T22:01:31.804" v="259" actId="2696"/>
        <pc:sldMkLst>
          <pc:docMk/>
          <pc:sldMk cId="1864284458" sldId="10594"/>
        </pc:sldMkLst>
      </pc:sldChg>
      <pc:sldChg chg="del">
        <pc:chgData name="Msgr. Trevor Murray" userId="d6564771-ca8b-4373-aa26-3cad18547140" providerId="ADAL" clId="{080A9B10-FEF8-8F4B-9D0E-9E96E333107C}" dt="2023-07-30T22:01:37.184" v="262" actId="2696"/>
        <pc:sldMkLst>
          <pc:docMk/>
          <pc:sldMk cId="451446530" sldId="10595"/>
        </pc:sldMkLst>
      </pc:sldChg>
      <pc:sldChg chg="del">
        <pc:chgData name="Msgr. Trevor Murray" userId="d6564771-ca8b-4373-aa26-3cad18547140" providerId="ADAL" clId="{080A9B10-FEF8-8F4B-9D0E-9E96E333107C}" dt="2023-07-30T22:01:45.726" v="265" actId="2696"/>
        <pc:sldMkLst>
          <pc:docMk/>
          <pc:sldMk cId="296522700" sldId="10596"/>
        </pc:sldMkLst>
      </pc:sldChg>
      <pc:sldChg chg="del">
        <pc:chgData name="Msgr. Trevor Murray" userId="d6564771-ca8b-4373-aa26-3cad18547140" providerId="ADAL" clId="{080A9B10-FEF8-8F4B-9D0E-9E96E333107C}" dt="2023-07-30T22:04:35.387" v="346" actId="2696"/>
        <pc:sldMkLst>
          <pc:docMk/>
          <pc:sldMk cId="698073620" sldId="10598"/>
        </pc:sldMkLst>
      </pc:sldChg>
      <pc:sldChg chg="del">
        <pc:chgData name="Msgr. Trevor Murray" userId="d6564771-ca8b-4373-aa26-3cad18547140" providerId="ADAL" clId="{080A9B10-FEF8-8F4B-9D0E-9E96E333107C}" dt="2023-07-30T22:09:38.813" v="365" actId="2696"/>
        <pc:sldMkLst>
          <pc:docMk/>
          <pc:sldMk cId="2107252896" sldId="10599"/>
        </pc:sldMkLst>
      </pc:sldChg>
      <pc:sldChg chg="del">
        <pc:chgData name="Msgr. Trevor Murray" userId="d6564771-ca8b-4373-aa26-3cad18547140" providerId="ADAL" clId="{080A9B10-FEF8-8F4B-9D0E-9E96E333107C}" dt="2023-07-30T22:09:49.542" v="369" actId="2696"/>
        <pc:sldMkLst>
          <pc:docMk/>
          <pc:sldMk cId="72896466" sldId="10600"/>
        </pc:sldMkLst>
      </pc:sldChg>
      <pc:sldChg chg="del">
        <pc:chgData name="Msgr. Trevor Murray" userId="d6564771-ca8b-4373-aa26-3cad18547140" providerId="ADAL" clId="{080A9B10-FEF8-8F4B-9D0E-9E96E333107C}" dt="2023-07-30T22:09:55.720" v="372" actId="2696"/>
        <pc:sldMkLst>
          <pc:docMk/>
          <pc:sldMk cId="3777301515" sldId="10601"/>
        </pc:sldMkLst>
      </pc:sldChg>
      <pc:sldChg chg="del">
        <pc:chgData name="Msgr. Trevor Murray" userId="d6564771-ca8b-4373-aa26-3cad18547140" providerId="ADAL" clId="{080A9B10-FEF8-8F4B-9D0E-9E96E333107C}" dt="2023-07-30T22:10:03.009" v="375" actId="2696"/>
        <pc:sldMkLst>
          <pc:docMk/>
          <pc:sldMk cId="2216450515" sldId="10602"/>
        </pc:sldMkLst>
      </pc:sldChg>
      <pc:sldChg chg="del">
        <pc:chgData name="Msgr. Trevor Murray" userId="d6564771-ca8b-4373-aa26-3cad18547140" providerId="ADAL" clId="{080A9B10-FEF8-8F4B-9D0E-9E96E333107C}" dt="2023-07-30T22:10:38.008" v="380" actId="2696"/>
        <pc:sldMkLst>
          <pc:docMk/>
          <pc:sldMk cId="2519802001" sldId="10603"/>
        </pc:sldMkLst>
      </pc:sldChg>
      <pc:sldChg chg="del">
        <pc:chgData name="Msgr. Trevor Murray" userId="d6564771-ca8b-4373-aa26-3cad18547140" providerId="ADAL" clId="{080A9B10-FEF8-8F4B-9D0E-9E96E333107C}" dt="2023-07-30T22:10:45.036" v="383" actId="2696"/>
        <pc:sldMkLst>
          <pc:docMk/>
          <pc:sldMk cId="1627324192" sldId="10604"/>
        </pc:sldMkLst>
      </pc:sldChg>
      <pc:sldChg chg="del">
        <pc:chgData name="Msgr. Trevor Murray" userId="d6564771-ca8b-4373-aa26-3cad18547140" providerId="ADAL" clId="{080A9B10-FEF8-8F4B-9D0E-9E96E333107C}" dt="2023-07-30T22:10:52.325" v="386" actId="2696"/>
        <pc:sldMkLst>
          <pc:docMk/>
          <pc:sldMk cId="1408259466" sldId="10605"/>
        </pc:sldMkLst>
      </pc:sldChg>
      <pc:sldChg chg="del">
        <pc:chgData name="Msgr. Trevor Murray" userId="d6564771-ca8b-4373-aa26-3cad18547140" providerId="ADAL" clId="{080A9B10-FEF8-8F4B-9D0E-9E96E333107C}" dt="2023-07-30T22:10:58.919" v="389" actId="2696"/>
        <pc:sldMkLst>
          <pc:docMk/>
          <pc:sldMk cId="2270070199" sldId="10606"/>
        </pc:sldMkLst>
      </pc:sldChg>
      <pc:sldChg chg="del">
        <pc:chgData name="Msgr. Trevor Murray" userId="d6564771-ca8b-4373-aa26-3cad18547140" providerId="ADAL" clId="{080A9B10-FEF8-8F4B-9D0E-9E96E333107C}" dt="2023-07-30T22:11:05.148" v="392" actId="2696"/>
        <pc:sldMkLst>
          <pc:docMk/>
          <pc:sldMk cId="3860058104" sldId="10607"/>
        </pc:sldMkLst>
      </pc:sldChg>
      <pc:sldChg chg="del">
        <pc:chgData name="Msgr. Trevor Murray" userId="d6564771-ca8b-4373-aa26-3cad18547140" providerId="ADAL" clId="{080A9B10-FEF8-8F4B-9D0E-9E96E333107C}" dt="2023-07-30T22:11:11.863" v="395" actId="2696"/>
        <pc:sldMkLst>
          <pc:docMk/>
          <pc:sldMk cId="900075695" sldId="10608"/>
        </pc:sldMkLst>
      </pc:sldChg>
      <pc:sldChg chg="del">
        <pc:chgData name="Msgr. Trevor Murray" userId="d6564771-ca8b-4373-aa26-3cad18547140" providerId="ADAL" clId="{080A9B10-FEF8-8F4B-9D0E-9E96E333107C}" dt="2023-07-30T22:11:24.022" v="399" actId="2696"/>
        <pc:sldMkLst>
          <pc:docMk/>
          <pc:sldMk cId="3954924747" sldId="10609"/>
        </pc:sldMkLst>
      </pc:sldChg>
      <pc:sldChg chg="addSp delSp modSp mod">
        <pc:chgData name="Msgr. Trevor Murray" userId="d6564771-ca8b-4373-aa26-3cad18547140" providerId="ADAL" clId="{080A9B10-FEF8-8F4B-9D0E-9E96E333107C}" dt="2023-08-04T21:18:22.367" v="523" actId="26606"/>
        <pc:sldMkLst>
          <pc:docMk/>
          <pc:sldMk cId="2552689432" sldId="10641"/>
        </pc:sldMkLst>
      </pc:sldChg>
      <pc:sldChg chg="add">
        <pc:chgData name="Msgr. Trevor Murray" userId="d6564771-ca8b-4373-aa26-3cad18547140" providerId="ADAL" clId="{080A9B10-FEF8-8F4B-9D0E-9E96E333107C}" dt="2023-08-03T05:12:07.708" v="400"/>
        <pc:sldMkLst>
          <pc:docMk/>
          <pc:sldMk cId="0" sldId="10671"/>
        </pc:sldMkLst>
      </pc:sldChg>
      <pc:sldChg chg="add">
        <pc:chgData name="Msgr. Trevor Murray" userId="d6564771-ca8b-4373-aa26-3cad18547140" providerId="ADAL" clId="{080A9B10-FEF8-8F4B-9D0E-9E96E333107C}" dt="2023-08-03T05:12:07.708" v="400"/>
        <pc:sldMkLst>
          <pc:docMk/>
          <pc:sldMk cId="1939852533" sldId="10672"/>
        </pc:sldMkLst>
      </pc:sldChg>
      <pc:sldChg chg="add">
        <pc:chgData name="Msgr. Trevor Murray" userId="d6564771-ca8b-4373-aa26-3cad18547140" providerId="ADAL" clId="{080A9B10-FEF8-8F4B-9D0E-9E96E333107C}" dt="2023-08-03T05:12:07.708" v="400"/>
        <pc:sldMkLst>
          <pc:docMk/>
          <pc:sldMk cId="882514651" sldId="10673"/>
        </pc:sldMkLst>
      </pc:sldChg>
      <pc:sldChg chg="add">
        <pc:chgData name="Msgr. Trevor Murray" userId="d6564771-ca8b-4373-aa26-3cad18547140" providerId="ADAL" clId="{080A9B10-FEF8-8F4B-9D0E-9E96E333107C}" dt="2023-08-03T05:12:07.708" v="400"/>
        <pc:sldMkLst>
          <pc:docMk/>
          <pc:sldMk cId="3802446412" sldId="10674"/>
        </pc:sldMkLst>
      </pc:sldChg>
      <pc:sldChg chg="del">
        <pc:chgData name="Msgr. Trevor Murray" userId="d6564771-ca8b-4373-aa26-3cad18547140" providerId="ADAL" clId="{080A9B10-FEF8-8F4B-9D0E-9E96E333107C}" dt="2023-07-30T22:04:21.327" v="341" actId="2696"/>
        <pc:sldMkLst>
          <pc:docMk/>
          <pc:sldMk cId="847012259" sldId="10675"/>
        </pc:sldMkLst>
      </pc:sldChg>
      <pc:sldChg chg="add">
        <pc:chgData name="Msgr. Trevor Murray" userId="d6564771-ca8b-4373-aa26-3cad18547140" providerId="ADAL" clId="{080A9B10-FEF8-8F4B-9D0E-9E96E333107C}" dt="2023-08-03T05:12:07.708" v="400"/>
        <pc:sldMkLst>
          <pc:docMk/>
          <pc:sldMk cId="4176414402" sldId="10675"/>
        </pc:sldMkLst>
      </pc:sldChg>
      <pc:sldChg chg="del">
        <pc:chgData name="Msgr. Trevor Murray" userId="d6564771-ca8b-4373-aa26-3cad18547140" providerId="ADAL" clId="{080A9B10-FEF8-8F4B-9D0E-9E96E333107C}" dt="2023-08-03T05:15:04.096" v="410" actId="2696"/>
        <pc:sldMkLst>
          <pc:docMk/>
          <pc:sldMk cId="3920691911" sldId="10690"/>
        </pc:sldMkLst>
      </pc:sldChg>
      <pc:sldChg chg="del">
        <pc:chgData name="Msgr. Trevor Murray" userId="d6564771-ca8b-4373-aa26-3cad18547140" providerId="ADAL" clId="{080A9B10-FEF8-8F4B-9D0E-9E96E333107C}" dt="2023-08-03T05:15:04.620" v="411" actId="2696"/>
        <pc:sldMkLst>
          <pc:docMk/>
          <pc:sldMk cId="437017146" sldId="10691"/>
        </pc:sldMkLst>
      </pc:sldChg>
      <pc:sldChg chg="del">
        <pc:chgData name="Msgr. Trevor Murray" userId="d6564771-ca8b-4373-aa26-3cad18547140" providerId="ADAL" clId="{080A9B10-FEF8-8F4B-9D0E-9E96E333107C}" dt="2023-08-03T19:44:45.462" v="464" actId="2696"/>
        <pc:sldMkLst>
          <pc:docMk/>
          <pc:sldMk cId="0" sldId="10692"/>
        </pc:sldMkLst>
      </pc:sldChg>
      <pc:sldChg chg="del">
        <pc:chgData name="Msgr. Trevor Murray" userId="d6564771-ca8b-4373-aa26-3cad18547140" providerId="ADAL" clId="{080A9B10-FEF8-8F4B-9D0E-9E96E333107C}" dt="2023-08-03T19:44:45.887" v="465" actId="2696"/>
        <pc:sldMkLst>
          <pc:docMk/>
          <pc:sldMk cId="0" sldId="10693"/>
        </pc:sldMkLst>
      </pc:sldChg>
      <pc:sldChg chg="del">
        <pc:chgData name="Msgr. Trevor Murray" userId="d6564771-ca8b-4373-aa26-3cad18547140" providerId="ADAL" clId="{080A9B10-FEF8-8F4B-9D0E-9E96E333107C}" dt="2023-08-03T19:44:46.487" v="466" actId="2696"/>
        <pc:sldMkLst>
          <pc:docMk/>
          <pc:sldMk cId="0" sldId="10694"/>
        </pc:sldMkLst>
      </pc:sldChg>
      <pc:sldChg chg="del">
        <pc:chgData name="Msgr. Trevor Murray" userId="d6564771-ca8b-4373-aa26-3cad18547140" providerId="ADAL" clId="{080A9B10-FEF8-8F4B-9D0E-9E96E333107C}" dt="2023-08-03T05:12:10.988" v="401" actId="2696"/>
        <pc:sldMkLst>
          <pc:docMk/>
          <pc:sldMk cId="0" sldId="10695"/>
        </pc:sldMkLst>
      </pc:sldChg>
      <pc:sldChg chg="del">
        <pc:chgData name="Msgr. Trevor Murray" userId="d6564771-ca8b-4373-aa26-3cad18547140" providerId="ADAL" clId="{080A9B10-FEF8-8F4B-9D0E-9E96E333107C}" dt="2023-08-03T05:12:11.443" v="402" actId="2696"/>
        <pc:sldMkLst>
          <pc:docMk/>
          <pc:sldMk cId="0" sldId="10696"/>
        </pc:sldMkLst>
      </pc:sldChg>
      <pc:sldChg chg="del">
        <pc:chgData name="Msgr. Trevor Murray" userId="d6564771-ca8b-4373-aa26-3cad18547140" providerId="ADAL" clId="{080A9B10-FEF8-8F4B-9D0E-9E96E333107C}" dt="2023-08-03T05:12:11.850" v="403" actId="2696"/>
        <pc:sldMkLst>
          <pc:docMk/>
          <pc:sldMk cId="0" sldId="10697"/>
        </pc:sldMkLst>
      </pc:sldChg>
      <pc:sldChg chg="del">
        <pc:chgData name="Msgr. Trevor Murray" userId="d6564771-ca8b-4373-aa26-3cad18547140" providerId="ADAL" clId="{080A9B10-FEF8-8F4B-9D0E-9E96E333107C}" dt="2023-08-03T05:12:13.137" v="404" actId="2696"/>
        <pc:sldMkLst>
          <pc:docMk/>
          <pc:sldMk cId="0" sldId="10700"/>
        </pc:sldMkLst>
      </pc:sldChg>
      <pc:sldChg chg="del">
        <pc:chgData name="Msgr. Trevor Murray" userId="d6564771-ca8b-4373-aa26-3cad18547140" providerId="ADAL" clId="{080A9B10-FEF8-8F4B-9D0E-9E96E333107C}" dt="2023-07-30T22:11:17.026" v="396" actId="2696"/>
        <pc:sldMkLst>
          <pc:docMk/>
          <pc:sldMk cId="3861500040" sldId="10701"/>
        </pc:sldMkLst>
      </pc:sldChg>
      <pc:sldChg chg="del">
        <pc:chgData name="Msgr. Trevor Murray" userId="d6564771-ca8b-4373-aa26-3cad18547140" providerId="ADAL" clId="{080A9B10-FEF8-8F4B-9D0E-9E96E333107C}" dt="2023-07-30T22:04:09.840" v="323" actId="2696"/>
        <pc:sldMkLst>
          <pc:docMk/>
          <pc:sldMk cId="917247723" sldId="10702"/>
        </pc:sldMkLst>
      </pc:sldChg>
      <pc:sldChg chg="del">
        <pc:chgData name="Msgr. Trevor Murray" userId="d6564771-ca8b-4373-aa26-3cad18547140" providerId="ADAL" clId="{080A9B10-FEF8-8F4B-9D0E-9E96E333107C}" dt="2023-07-30T22:04:10.511" v="325" actId="2696"/>
        <pc:sldMkLst>
          <pc:docMk/>
          <pc:sldMk cId="2319877177" sldId="10703"/>
        </pc:sldMkLst>
      </pc:sldChg>
      <pc:sldChg chg="del">
        <pc:chgData name="Msgr. Trevor Murray" userId="d6564771-ca8b-4373-aa26-3cad18547140" providerId="ADAL" clId="{080A9B10-FEF8-8F4B-9D0E-9E96E333107C}" dt="2023-07-30T22:04:10.944" v="326" actId="2696"/>
        <pc:sldMkLst>
          <pc:docMk/>
          <pc:sldMk cId="4083430475" sldId="10704"/>
        </pc:sldMkLst>
      </pc:sldChg>
      <pc:sldChg chg="del">
        <pc:chgData name="Msgr. Trevor Murray" userId="d6564771-ca8b-4373-aa26-3cad18547140" providerId="ADAL" clId="{080A9B10-FEF8-8F4B-9D0E-9E96E333107C}" dt="2023-07-30T22:04:11.839" v="328" actId="2696"/>
        <pc:sldMkLst>
          <pc:docMk/>
          <pc:sldMk cId="1350366767" sldId="10705"/>
        </pc:sldMkLst>
      </pc:sldChg>
      <pc:sldChg chg="add ord">
        <pc:chgData name="Msgr. Trevor Murray" userId="d6564771-ca8b-4373-aa26-3cad18547140" providerId="ADAL" clId="{080A9B10-FEF8-8F4B-9D0E-9E96E333107C}" dt="2023-07-30T21:57:19.116" v="232" actId="20578"/>
        <pc:sldMkLst>
          <pc:docMk/>
          <pc:sldMk cId="229369611" sldId="10706"/>
        </pc:sldMkLst>
      </pc:sldChg>
      <pc:sldChg chg="add ord">
        <pc:chgData name="Msgr. Trevor Murray" userId="d6564771-ca8b-4373-aa26-3cad18547140" providerId="ADAL" clId="{080A9B10-FEF8-8F4B-9D0E-9E96E333107C}" dt="2023-07-30T21:59:59.038" v="235" actId="20578"/>
        <pc:sldMkLst>
          <pc:docMk/>
          <pc:sldMk cId="4075675796" sldId="10707"/>
        </pc:sldMkLst>
      </pc:sldChg>
      <pc:sldChg chg="add ord">
        <pc:chgData name="Msgr. Trevor Murray" userId="d6564771-ca8b-4373-aa26-3cad18547140" providerId="ADAL" clId="{080A9B10-FEF8-8F4B-9D0E-9E96E333107C}" dt="2023-07-30T22:00:05.074" v="238" actId="20578"/>
        <pc:sldMkLst>
          <pc:docMk/>
          <pc:sldMk cId="3154288662" sldId="10708"/>
        </pc:sldMkLst>
      </pc:sldChg>
      <pc:sldChg chg="add ord">
        <pc:chgData name="Msgr. Trevor Murray" userId="d6564771-ca8b-4373-aa26-3cad18547140" providerId="ADAL" clId="{080A9B10-FEF8-8F4B-9D0E-9E96E333107C}" dt="2023-07-30T22:00:20.144" v="242" actId="20578"/>
        <pc:sldMkLst>
          <pc:docMk/>
          <pc:sldMk cId="2577071615" sldId="10709"/>
        </pc:sldMkLst>
      </pc:sldChg>
      <pc:sldChg chg="add ord">
        <pc:chgData name="Msgr. Trevor Murray" userId="d6564771-ca8b-4373-aa26-3cad18547140" providerId="ADAL" clId="{080A9B10-FEF8-8F4B-9D0E-9E96E333107C}" dt="2023-07-30T22:00:26.839" v="245" actId="20578"/>
        <pc:sldMkLst>
          <pc:docMk/>
          <pc:sldMk cId="108339319" sldId="10710"/>
        </pc:sldMkLst>
      </pc:sldChg>
      <pc:sldChg chg="add ord">
        <pc:chgData name="Msgr. Trevor Murray" userId="d6564771-ca8b-4373-aa26-3cad18547140" providerId="ADAL" clId="{080A9B10-FEF8-8F4B-9D0E-9E96E333107C}" dt="2023-07-30T22:01:14.898" v="249" actId="20578"/>
        <pc:sldMkLst>
          <pc:docMk/>
          <pc:sldMk cId="1665271085" sldId="10711"/>
        </pc:sldMkLst>
      </pc:sldChg>
      <pc:sldChg chg="add ord">
        <pc:chgData name="Msgr. Trevor Murray" userId="d6564771-ca8b-4373-aa26-3cad18547140" providerId="ADAL" clId="{080A9B10-FEF8-8F4B-9D0E-9E96E333107C}" dt="2023-07-30T22:01:20.203" v="252" actId="20578"/>
        <pc:sldMkLst>
          <pc:docMk/>
          <pc:sldMk cId="2879380146" sldId="10712"/>
        </pc:sldMkLst>
      </pc:sldChg>
      <pc:sldChg chg="add ord">
        <pc:chgData name="Msgr. Trevor Murray" userId="d6564771-ca8b-4373-aa26-3cad18547140" providerId="ADAL" clId="{080A9B10-FEF8-8F4B-9D0E-9E96E333107C}" dt="2023-07-30T22:01:25.569" v="255" actId="20578"/>
        <pc:sldMkLst>
          <pc:docMk/>
          <pc:sldMk cId="631930950" sldId="10713"/>
        </pc:sldMkLst>
      </pc:sldChg>
      <pc:sldChg chg="add ord">
        <pc:chgData name="Msgr. Trevor Murray" userId="d6564771-ca8b-4373-aa26-3cad18547140" providerId="ADAL" clId="{080A9B10-FEF8-8F4B-9D0E-9E96E333107C}" dt="2023-07-30T22:01:30.971" v="258" actId="20578"/>
        <pc:sldMkLst>
          <pc:docMk/>
          <pc:sldMk cId="2261493436" sldId="10714"/>
        </pc:sldMkLst>
      </pc:sldChg>
      <pc:sldChg chg="add ord">
        <pc:chgData name="Msgr. Trevor Murray" userId="d6564771-ca8b-4373-aa26-3cad18547140" providerId="ADAL" clId="{080A9B10-FEF8-8F4B-9D0E-9E96E333107C}" dt="2023-07-30T22:01:36.342" v="261" actId="20578"/>
        <pc:sldMkLst>
          <pc:docMk/>
          <pc:sldMk cId="2337662029" sldId="10715"/>
        </pc:sldMkLst>
      </pc:sldChg>
      <pc:sldChg chg="add ord">
        <pc:chgData name="Msgr. Trevor Murray" userId="d6564771-ca8b-4373-aa26-3cad18547140" providerId="ADAL" clId="{080A9B10-FEF8-8F4B-9D0E-9E96E333107C}" dt="2023-07-30T22:01:42.431" v="264" actId="20578"/>
        <pc:sldMkLst>
          <pc:docMk/>
          <pc:sldMk cId="809737847" sldId="10716"/>
        </pc:sldMkLst>
      </pc:sldChg>
      <pc:sldChg chg="add">
        <pc:chgData name="Msgr. Trevor Murray" userId="d6564771-ca8b-4373-aa26-3cad18547140" providerId="ADAL" clId="{080A9B10-FEF8-8F4B-9D0E-9E96E333107C}" dt="2023-07-30T22:04:23.459" v="342" actId="2890"/>
        <pc:sldMkLst>
          <pc:docMk/>
          <pc:sldMk cId="1493763639" sldId="10717"/>
        </pc:sldMkLst>
      </pc:sldChg>
      <pc:sldChg chg="add ord">
        <pc:chgData name="Msgr. Trevor Murray" userId="d6564771-ca8b-4373-aa26-3cad18547140" providerId="ADAL" clId="{080A9B10-FEF8-8F4B-9D0E-9E96E333107C}" dt="2023-07-30T22:04:34.256" v="345" actId="20578"/>
        <pc:sldMkLst>
          <pc:docMk/>
          <pc:sldMk cId="3337292162" sldId="10718"/>
        </pc:sldMkLst>
      </pc:sldChg>
      <pc:sldChg chg="add ord">
        <pc:chgData name="Msgr. Trevor Murray" userId="d6564771-ca8b-4373-aa26-3cad18547140" providerId="ADAL" clId="{080A9B10-FEF8-8F4B-9D0E-9E96E333107C}" dt="2023-07-30T22:09:37.593" v="364" actId="20578"/>
        <pc:sldMkLst>
          <pc:docMk/>
          <pc:sldMk cId="1819827753" sldId="10719"/>
        </pc:sldMkLst>
      </pc:sldChg>
      <pc:sldChg chg="add ord">
        <pc:chgData name="Msgr. Trevor Murray" userId="d6564771-ca8b-4373-aa26-3cad18547140" providerId="ADAL" clId="{080A9B10-FEF8-8F4B-9D0E-9E96E333107C}" dt="2023-07-30T22:09:48.578" v="368" actId="20578"/>
        <pc:sldMkLst>
          <pc:docMk/>
          <pc:sldMk cId="3880233676" sldId="10720"/>
        </pc:sldMkLst>
      </pc:sldChg>
      <pc:sldChg chg="add ord">
        <pc:chgData name="Msgr. Trevor Murray" userId="d6564771-ca8b-4373-aa26-3cad18547140" providerId="ADAL" clId="{080A9B10-FEF8-8F4B-9D0E-9E96E333107C}" dt="2023-07-30T22:09:54.698" v="371" actId="20578"/>
        <pc:sldMkLst>
          <pc:docMk/>
          <pc:sldMk cId="2228917926" sldId="10721"/>
        </pc:sldMkLst>
      </pc:sldChg>
      <pc:sldChg chg="add ord">
        <pc:chgData name="Msgr. Trevor Murray" userId="d6564771-ca8b-4373-aa26-3cad18547140" providerId="ADAL" clId="{080A9B10-FEF8-8F4B-9D0E-9E96E333107C}" dt="2023-07-30T22:10:01.858" v="374" actId="20578"/>
        <pc:sldMkLst>
          <pc:docMk/>
          <pc:sldMk cId="951976606" sldId="10722"/>
        </pc:sldMkLst>
      </pc:sldChg>
      <pc:sldChg chg="add">
        <pc:chgData name="Msgr. Trevor Murray" userId="d6564771-ca8b-4373-aa26-3cad18547140" providerId="ADAL" clId="{080A9B10-FEF8-8F4B-9D0E-9E96E333107C}" dt="2023-07-30T22:10:21.517" v="376" actId="2890"/>
        <pc:sldMkLst>
          <pc:docMk/>
          <pc:sldMk cId="3597380730" sldId="10723"/>
        </pc:sldMkLst>
      </pc:sldChg>
      <pc:sldChg chg="add ord">
        <pc:chgData name="Msgr. Trevor Murray" userId="d6564771-ca8b-4373-aa26-3cad18547140" providerId="ADAL" clId="{080A9B10-FEF8-8F4B-9D0E-9E96E333107C}" dt="2023-07-30T22:10:36.973" v="379" actId="20578"/>
        <pc:sldMkLst>
          <pc:docMk/>
          <pc:sldMk cId="285517071" sldId="10724"/>
        </pc:sldMkLst>
      </pc:sldChg>
      <pc:sldChg chg="add ord">
        <pc:chgData name="Msgr. Trevor Murray" userId="d6564771-ca8b-4373-aa26-3cad18547140" providerId="ADAL" clId="{080A9B10-FEF8-8F4B-9D0E-9E96E333107C}" dt="2023-07-30T22:10:43.878" v="382" actId="20578"/>
        <pc:sldMkLst>
          <pc:docMk/>
          <pc:sldMk cId="3353899786" sldId="10725"/>
        </pc:sldMkLst>
      </pc:sldChg>
      <pc:sldChg chg="add ord">
        <pc:chgData name="Msgr. Trevor Murray" userId="d6564771-ca8b-4373-aa26-3cad18547140" providerId="ADAL" clId="{080A9B10-FEF8-8F4B-9D0E-9E96E333107C}" dt="2023-07-30T22:10:51.303" v="385" actId="20578"/>
        <pc:sldMkLst>
          <pc:docMk/>
          <pc:sldMk cId="35898840" sldId="10726"/>
        </pc:sldMkLst>
      </pc:sldChg>
      <pc:sldChg chg="add ord">
        <pc:chgData name="Msgr. Trevor Murray" userId="d6564771-ca8b-4373-aa26-3cad18547140" providerId="ADAL" clId="{080A9B10-FEF8-8F4B-9D0E-9E96E333107C}" dt="2023-07-30T22:10:57.834" v="388" actId="20578"/>
        <pc:sldMkLst>
          <pc:docMk/>
          <pc:sldMk cId="774397926" sldId="10727"/>
        </pc:sldMkLst>
      </pc:sldChg>
      <pc:sldChg chg="add ord">
        <pc:chgData name="Msgr. Trevor Murray" userId="d6564771-ca8b-4373-aa26-3cad18547140" providerId="ADAL" clId="{080A9B10-FEF8-8F4B-9D0E-9E96E333107C}" dt="2023-07-30T22:11:04.173" v="391" actId="20578"/>
        <pc:sldMkLst>
          <pc:docMk/>
          <pc:sldMk cId="228703146" sldId="10728"/>
        </pc:sldMkLst>
      </pc:sldChg>
      <pc:sldChg chg="add ord">
        <pc:chgData name="Msgr. Trevor Murray" userId="d6564771-ca8b-4373-aa26-3cad18547140" providerId="ADAL" clId="{080A9B10-FEF8-8F4B-9D0E-9E96E333107C}" dt="2023-07-30T22:11:10.727" v="394" actId="20578"/>
        <pc:sldMkLst>
          <pc:docMk/>
          <pc:sldMk cId="3772781525" sldId="10729"/>
        </pc:sldMkLst>
      </pc:sldChg>
      <pc:sldChg chg="add ord">
        <pc:chgData name="Msgr. Trevor Murray" userId="d6564771-ca8b-4373-aa26-3cad18547140" providerId="ADAL" clId="{080A9B10-FEF8-8F4B-9D0E-9E96E333107C}" dt="2023-07-30T22:11:22.979" v="398" actId="20578"/>
        <pc:sldMkLst>
          <pc:docMk/>
          <pc:sldMk cId="1416161421" sldId="10730"/>
        </pc:sldMkLst>
      </pc:sldChg>
      <pc:sldChg chg="add">
        <pc:chgData name="Msgr. Trevor Murray" userId="d6564771-ca8b-4373-aa26-3cad18547140" providerId="ADAL" clId="{080A9B10-FEF8-8F4B-9D0E-9E96E333107C}" dt="2023-08-03T05:14:58.918" v="405"/>
        <pc:sldMkLst>
          <pc:docMk/>
          <pc:sldMk cId="0" sldId="10733"/>
        </pc:sldMkLst>
      </pc:sldChg>
      <pc:sldChg chg="add">
        <pc:chgData name="Msgr. Trevor Murray" userId="d6564771-ca8b-4373-aa26-3cad18547140" providerId="ADAL" clId="{080A9B10-FEF8-8F4B-9D0E-9E96E333107C}" dt="2023-08-03T05:14:58.918" v="405"/>
        <pc:sldMkLst>
          <pc:docMk/>
          <pc:sldMk cId="2661621840" sldId="10734"/>
        </pc:sldMkLst>
      </pc:sldChg>
      <pc:sldChg chg="add del">
        <pc:chgData name="Msgr. Trevor Murray" userId="d6564771-ca8b-4373-aa26-3cad18547140" providerId="ADAL" clId="{080A9B10-FEF8-8F4B-9D0E-9E96E333107C}" dt="2023-08-03T05:16:08.691" v="413"/>
        <pc:sldMkLst>
          <pc:docMk/>
          <pc:sldMk cId="158272933" sldId="10735"/>
        </pc:sldMkLst>
      </pc:sldChg>
      <pc:sldChg chg="add modTransition">
        <pc:chgData name="Msgr. Trevor Murray" userId="d6564771-ca8b-4373-aa26-3cad18547140" providerId="ADAL" clId="{080A9B10-FEF8-8F4B-9D0E-9E96E333107C}" dt="2023-08-03T05:16:22.797" v="414"/>
        <pc:sldMkLst>
          <pc:docMk/>
          <pc:sldMk cId="2278121153" sldId="10735"/>
        </pc:sldMkLst>
      </pc:sldChg>
      <pc:sldChg chg="add del modTransition">
        <pc:chgData name="Msgr. Trevor Murray" userId="d6564771-ca8b-4373-aa26-3cad18547140" providerId="ADAL" clId="{080A9B10-FEF8-8F4B-9D0E-9E96E333107C}" dt="2023-08-03T19:40:52.883" v="452" actId="2696"/>
        <pc:sldMkLst>
          <pc:docMk/>
          <pc:sldMk cId="0" sldId="10736"/>
        </pc:sldMkLst>
      </pc:sldChg>
      <pc:sldChg chg="add del modTransition">
        <pc:chgData name="Msgr. Trevor Murray" userId="d6564771-ca8b-4373-aa26-3cad18547140" providerId="ADAL" clId="{080A9B10-FEF8-8F4B-9D0E-9E96E333107C}" dt="2023-08-03T19:40:54.563" v="453" actId="2696"/>
        <pc:sldMkLst>
          <pc:docMk/>
          <pc:sldMk cId="0" sldId="10737"/>
        </pc:sldMkLst>
      </pc:sldChg>
      <pc:sldChg chg="add del modTransition">
        <pc:chgData name="Msgr. Trevor Murray" userId="d6564771-ca8b-4373-aa26-3cad18547140" providerId="ADAL" clId="{080A9B10-FEF8-8F4B-9D0E-9E96E333107C}" dt="2023-08-03T19:41:12.753" v="457" actId="2696"/>
        <pc:sldMkLst>
          <pc:docMk/>
          <pc:sldMk cId="968100337" sldId="10738"/>
        </pc:sldMkLst>
      </pc:sldChg>
      <pc:sldChg chg="modSp add mod modTransition">
        <pc:chgData name="Msgr. Trevor Murray" userId="d6564771-ca8b-4373-aa26-3cad18547140" providerId="ADAL" clId="{080A9B10-FEF8-8F4B-9D0E-9E96E333107C}" dt="2023-08-03T23:24:22.641" v="499" actId="20577"/>
        <pc:sldMkLst>
          <pc:docMk/>
          <pc:sldMk cId="3476921746" sldId="10739"/>
        </pc:sldMkLst>
      </pc:sldChg>
      <pc:sldChg chg="add">
        <pc:chgData name="Msgr. Trevor Murray" userId="d6564771-ca8b-4373-aa26-3cad18547140" providerId="ADAL" clId="{080A9B10-FEF8-8F4B-9D0E-9E96E333107C}" dt="2023-08-03T19:42:47.212" v="458"/>
        <pc:sldMkLst>
          <pc:docMk/>
          <pc:sldMk cId="0" sldId="10740"/>
        </pc:sldMkLst>
      </pc:sldChg>
      <pc:sldChg chg="add">
        <pc:chgData name="Msgr. Trevor Murray" userId="d6564771-ca8b-4373-aa26-3cad18547140" providerId="ADAL" clId="{080A9B10-FEF8-8F4B-9D0E-9E96E333107C}" dt="2023-08-03T19:42:47.212" v="458"/>
        <pc:sldMkLst>
          <pc:docMk/>
          <pc:sldMk cId="0" sldId="10741"/>
        </pc:sldMkLst>
      </pc:sldChg>
      <pc:sldChg chg="add">
        <pc:chgData name="Msgr. Trevor Murray" userId="d6564771-ca8b-4373-aa26-3cad18547140" providerId="ADAL" clId="{080A9B10-FEF8-8F4B-9D0E-9E96E333107C}" dt="2023-08-03T19:42:47.212" v="458"/>
        <pc:sldMkLst>
          <pc:docMk/>
          <pc:sldMk cId="0" sldId="10742"/>
        </pc:sldMkLst>
      </pc:sldChg>
      <pc:sldChg chg="add del">
        <pc:chgData name="Msgr. Trevor Murray" userId="d6564771-ca8b-4373-aa26-3cad18547140" providerId="ADAL" clId="{080A9B10-FEF8-8F4B-9D0E-9E96E333107C}" dt="2023-08-03T19:44:03.387" v="459" actId="2696"/>
        <pc:sldMkLst>
          <pc:docMk/>
          <pc:sldMk cId="0" sldId="10743"/>
        </pc:sldMkLst>
      </pc:sldChg>
      <pc:sldChg chg="add del">
        <pc:chgData name="Msgr. Trevor Murray" userId="d6564771-ca8b-4373-aa26-3cad18547140" providerId="ADAL" clId="{080A9B10-FEF8-8F4B-9D0E-9E96E333107C}" dt="2023-08-03T19:44:04.086" v="460" actId="2696"/>
        <pc:sldMkLst>
          <pc:docMk/>
          <pc:sldMk cId="0" sldId="10744"/>
        </pc:sldMkLst>
      </pc:sldChg>
      <pc:sldChg chg="add del">
        <pc:chgData name="Msgr. Trevor Murray" userId="d6564771-ca8b-4373-aa26-3cad18547140" providerId="ADAL" clId="{080A9B10-FEF8-8F4B-9D0E-9E96E333107C}" dt="2023-08-03T19:44:18.280" v="461" actId="2696"/>
        <pc:sldMkLst>
          <pc:docMk/>
          <pc:sldMk cId="0" sldId="10745"/>
        </pc:sldMkLst>
      </pc:sldChg>
      <pc:sldChg chg="add del">
        <pc:chgData name="Msgr. Trevor Murray" userId="d6564771-ca8b-4373-aa26-3cad18547140" providerId="ADAL" clId="{080A9B10-FEF8-8F4B-9D0E-9E96E333107C}" dt="2023-08-03T19:44:20.602" v="462" actId="2696"/>
        <pc:sldMkLst>
          <pc:docMk/>
          <pc:sldMk cId="0" sldId="10746"/>
        </pc:sldMkLst>
      </pc:sldChg>
      <pc:sldChg chg="add">
        <pc:chgData name="Msgr. Trevor Murray" userId="d6564771-ca8b-4373-aa26-3cad18547140" providerId="ADAL" clId="{080A9B10-FEF8-8F4B-9D0E-9E96E333107C}" dt="2023-08-03T19:42:47.212" v="458"/>
        <pc:sldMkLst>
          <pc:docMk/>
          <pc:sldMk cId="0" sldId="10747"/>
        </pc:sldMkLst>
      </pc:sldChg>
      <pc:sldChg chg="add del">
        <pc:chgData name="Msgr. Trevor Murray" userId="d6564771-ca8b-4373-aa26-3cad18547140" providerId="ADAL" clId="{080A9B10-FEF8-8F4B-9D0E-9E96E333107C}" dt="2023-08-04T05:26:32.879" v="508" actId="2696"/>
        <pc:sldMkLst>
          <pc:docMk/>
          <pc:sldMk cId="0" sldId="10748"/>
        </pc:sldMkLst>
      </pc:sldChg>
      <pc:sldChg chg="modSp add del mod">
        <pc:chgData name="Msgr. Trevor Murray" userId="d6564771-ca8b-4373-aa26-3cad18547140" providerId="ADAL" clId="{080A9B10-FEF8-8F4B-9D0E-9E96E333107C}" dt="2023-08-04T05:26:33.252" v="509" actId="2696"/>
        <pc:sldMkLst>
          <pc:docMk/>
          <pc:sldMk cId="0" sldId="10749"/>
        </pc:sldMkLst>
      </pc:sldChg>
      <pc:sldChg chg="modSp add del mod">
        <pc:chgData name="Msgr. Trevor Murray" userId="d6564771-ca8b-4373-aa26-3cad18547140" providerId="ADAL" clId="{080A9B10-FEF8-8F4B-9D0E-9E96E333107C}" dt="2023-08-04T05:26:33.642" v="511" actId="2696"/>
        <pc:sldMkLst>
          <pc:docMk/>
          <pc:sldMk cId="0" sldId="10750"/>
        </pc:sldMkLst>
      </pc:sldChg>
      <pc:sldChg chg="add del">
        <pc:chgData name="Msgr. Trevor Murray" userId="d6564771-ca8b-4373-aa26-3cad18547140" providerId="ADAL" clId="{080A9B10-FEF8-8F4B-9D0E-9E96E333107C}" dt="2023-08-04T05:26:33.825" v="512" actId="2696"/>
        <pc:sldMkLst>
          <pc:docMk/>
          <pc:sldMk cId="516280356" sldId="10751"/>
        </pc:sldMkLst>
      </pc:sldChg>
      <pc:sldChg chg="modSp add del mod">
        <pc:chgData name="Msgr. Trevor Murray" userId="d6564771-ca8b-4373-aa26-3cad18547140" providerId="ADAL" clId="{080A9B10-FEF8-8F4B-9D0E-9E96E333107C}" dt="2023-08-04T05:26:33.957" v="513" actId="2696"/>
        <pc:sldMkLst>
          <pc:docMk/>
          <pc:sldMk cId="0" sldId="10752"/>
        </pc:sldMkLst>
      </pc:sldChg>
      <pc:sldChg chg="modSp add del mod">
        <pc:chgData name="Msgr. Trevor Murray" userId="d6564771-ca8b-4373-aa26-3cad18547140" providerId="ADAL" clId="{080A9B10-FEF8-8F4B-9D0E-9E96E333107C}" dt="2023-08-03T19:54:11.950" v="488" actId="2696"/>
        <pc:sldMkLst>
          <pc:docMk/>
          <pc:sldMk cId="0" sldId="10753"/>
        </pc:sldMkLst>
      </pc:sldChg>
      <pc:sldChg chg="add del">
        <pc:chgData name="Msgr. Trevor Murray" userId="d6564771-ca8b-4373-aa26-3cad18547140" providerId="ADAL" clId="{080A9B10-FEF8-8F4B-9D0E-9E96E333107C}" dt="2023-08-04T05:26:34.192" v="514" actId="2696"/>
        <pc:sldMkLst>
          <pc:docMk/>
          <pc:sldMk cId="817200502" sldId="10754"/>
        </pc:sldMkLst>
      </pc:sldChg>
      <pc:sldChg chg="add">
        <pc:chgData name="Msgr. Trevor Murray" userId="d6564771-ca8b-4373-aa26-3cad18547140" providerId="ADAL" clId="{080A9B10-FEF8-8F4B-9D0E-9E96E333107C}" dt="2023-08-03T21:07:40.805" v="489" actId="2890"/>
        <pc:sldMkLst>
          <pc:docMk/>
          <pc:sldMk cId="2525220380" sldId="10755"/>
        </pc:sldMkLst>
      </pc:sldChg>
      <pc:sldChg chg="modSp add mod">
        <pc:chgData name="Msgr. Trevor Murray" userId="d6564771-ca8b-4373-aa26-3cad18547140" providerId="ADAL" clId="{080A9B10-FEF8-8F4B-9D0E-9E96E333107C}" dt="2023-08-03T23:19:37.407" v="491" actId="20577"/>
        <pc:sldMkLst>
          <pc:docMk/>
          <pc:sldMk cId="4077906962" sldId="10756"/>
        </pc:sldMkLst>
      </pc:sldChg>
      <pc:sldChg chg="add">
        <pc:chgData name="Msgr. Trevor Murray" userId="d6564771-ca8b-4373-aa26-3cad18547140" providerId="ADAL" clId="{080A9B10-FEF8-8F4B-9D0E-9E96E333107C}" dt="2023-08-03T21:07:42.753" v="490"/>
        <pc:sldMkLst>
          <pc:docMk/>
          <pc:sldMk cId="46562627" sldId="10757"/>
        </pc:sldMkLst>
      </pc:sldChg>
      <pc:sldChg chg="add">
        <pc:chgData name="Msgr. Trevor Murray" userId="d6564771-ca8b-4373-aa26-3cad18547140" providerId="ADAL" clId="{080A9B10-FEF8-8F4B-9D0E-9E96E333107C}" dt="2023-08-03T21:07:42.753" v="490"/>
        <pc:sldMkLst>
          <pc:docMk/>
          <pc:sldMk cId="915625387" sldId="10758"/>
        </pc:sldMkLst>
      </pc:sldChg>
      <pc:sldChg chg="modSp add mod">
        <pc:chgData name="Msgr. Trevor Murray" userId="d6564771-ca8b-4373-aa26-3cad18547140" providerId="ADAL" clId="{080A9B10-FEF8-8F4B-9D0E-9E96E333107C}" dt="2023-08-03T23:21:45.295" v="497" actId="20577"/>
        <pc:sldMkLst>
          <pc:docMk/>
          <pc:sldMk cId="3060836458" sldId="10759"/>
        </pc:sldMkLst>
      </pc:sldChg>
      <pc:sldChg chg="add">
        <pc:chgData name="Msgr. Trevor Murray" userId="d6564771-ca8b-4373-aa26-3cad18547140" providerId="ADAL" clId="{080A9B10-FEF8-8F4B-9D0E-9E96E333107C}" dt="2023-08-03T23:20:46.376" v="492" actId="2890"/>
        <pc:sldMkLst>
          <pc:docMk/>
          <pc:sldMk cId="2895662027" sldId="10760"/>
        </pc:sldMkLst>
      </pc:sldChg>
      <pc:sldChg chg="add">
        <pc:chgData name="Msgr. Trevor Murray" userId="d6564771-ca8b-4373-aa26-3cad18547140" providerId="ADAL" clId="{080A9B10-FEF8-8F4B-9D0E-9E96E333107C}" dt="2023-08-03T23:20:48.272" v="493"/>
        <pc:sldMkLst>
          <pc:docMk/>
          <pc:sldMk cId="1506869811" sldId="10761"/>
        </pc:sldMkLst>
      </pc:sldChg>
      <pc:sldChg chg="add">
        <pc:chgData name="Msgr. Trevor Murray" userId="d6564771-ca8b-4373-aa26-3cad18547140" providerId="ADAL" clId="{080A9B10-FEF8-8F4B-9D0E-9E96E333107C}" dt="2023-08-03T23:20:48.272" v="493"/>
        <pc:sldMkLst>
          <pc:docMk/>
          <pc:sldMk cId="1632584663" sldId="10762"/>
        </pc:sldMkLst>
      </pc:sldChg>
      <pc:sldChg chg="add del">
        <pc:chgData name="Msgr. Trevor Murray" userId="d6564771-ca8b-4373-aa26-3cad18547140" providerId="ADAL" clId="{080A9B10-FEF8-8F4B-9D0E-9E96E333107C}" dt="2023-08-03T23:21:00.803" v="495" actId="2696"/>
        <pc:sldMkLst>
          <pc:docMk/>
          <pc:sldMk cId="2323024082" sldId="10763"/>
        </pc:sldMkLst>
      </pc:sldChg>
      <pc:sldChg chg="modSp add mod">
        <pc:chgData name="Msgr. Trevor Murray" userId="d6564771-ca8b-4373-aa26-3cad18547140" providerId="ADAL" clId="{080A9B10-FEF8-8F4B-9D0E-9E96E333107C}" dt="2023-08-04T21:23:20.930" v="528" actId="20577"/>
        <pc:sldMkLst>
          <pc:docMk/>
          <pc:sldMk cId="2127321468" sldId="10764"/>
        </pc:sldMkLst>
      </pc:sldChg>
      <pc:sldChg chg="add">
        <pc:chgData name="Msgr. Trevor Murray" userId="d6564771-ca8b-4373-aa26-3cad18547140" providerId="ADAL" clId="{080A9B10-FEF8-8F4B-9D0E-9E96E333107C}" dt="2023-08-04T05:27:30.618" v="515"/>
        <pc:sldMkLst>
          <pc:docMk/>
          <pc:sldMk cId="0" sldId="10765"/>
        </pc:sldMkLst>
      </pc:sldChg>
      <pc:sldChg chg="add">
        <pc:chgData name="Msgr. Trevor Murray" userId="d6564771-ca8b-4373-aa26-3cad18547140" providerId="ADAL" clId="{080A9B10-FEF8-8F4B-9D0E-9E96E333107C}" dt="2023-08-04T05:27:30.618" v="515"/>
        <pc:sldMkLst>
          <pc:docMk/>
          <pc:sldMk cId="1719032065" sldId="10766"/>
        </pc:sldMkLst>
      </pc:sldChg>
      <pc:sldChg chg="del">
        <pc:chgData name="Msgr. Trevor Murray" userId="d6564771-ca8b-4373-aa26-3cad18547140" providerId="ADAL" clId="{080A9B10-FEF8-8F4B-9D0E-9E96E333107C}" dt="2023-08-04T21:23:11.279" v="525" actId="2696"/>
        <pc:sldMkLst>
          <pc:docMk/>
          <pc:sldMk cId="2325162049" sldId="10767"/>
        </pc:sldMkLst>
      </pc:sldChg>
      <pc:sldChg chg="del">
        <pc:chgData name="Msgr. Trevor Murray" userId="d6564771-ca8b-4373-aa26-3cad18547140" providerId="ADAL" clId="{080A9B10-FEF8-8F4B-9D0E-9E96E333107C}" dt="2023-08-04T21:23:08.393" v="524" actId="2696"/>
        <pc:sldMkLst>
          <pc:docMk/>
          <pc:sldMk cId="1584723145" sldId="10768"/>
        </pc:sldMkLst>
      </pc:sldChg>
      <pc:sldChg chg="add">
        <pc:chgData name="Msgr. Trevor Murray" userId="d6564771-ca8b-4373-aa26-3cad18547140" providerId="ADAL" clId="{080A9B10-FEF8-8F4B-9D0E-9E96E333107C}" dt="2023-08-04T21:17:17.747" v="519" actId="2890"/>
        <pc:sldMkLst>
          <pc:docMk/>
          <pc:sldMk cId="3568488000" sldId="10769"/>
        </pc:sldMkLst>
      </pc:sldChg>
      <pc:sldMasterChg chg="del delSldLayout">
        <pc:chgData name="Msgr. Trevor Murray" userId="d6564771-ca8b-4373-aa26-3cad18547140" providerId="ADAL" clId="{080A9B10-FEF8-8F4B-9D0E-9E96E333107C}" dt="2023-07-30T22:04:11.857" v="340" actId="2696"/>
        <pc:sldMasterMkLst>
          <pc:docMk/>
          <pc:sldMasterMk cId="1370249568" sldId="2147483834"/>
        </pc:sldMasterMkLst>
        <pc:sldLayoutChg chg="del">
          <pc:chgData name="Msgr. Trevor Murray" userId="d6564771-ca8b-4373-aa26-3cad18547140" providerId="ADAL" clId="{080A9B10-FEF8-8F4B-9D0E-9E96E333107C}" dt="2023-07-30T22:04:11.841" v="329" actId="2696"/>
          <pc:sldLayoutMkLst>
            <pc:docMk/>
            <pc:sldMasterMk cId="1370249568" sldId="2147483834"/>
            <pc:sldLayoutMk cId="180496558" sldId="2147483835"/>
          </pc:sldLayoutMkLst>
        </pc:sldLayoutChg>
        <pc:sldLayoutChg chg="del">
          <pc:chgData name="Msgr. Trevor Murray" userId="d6564771-ca8b-4373-aa26-3cad18547140" providerId="ADAL" clId="{080A9B10-FEF8-8F4B-9D0E-9E96E333107C}" dt="2023-07-30T22:04:11.842" v="330" actId="2696"/>
          <pc:sldLayoutMkLst>
            <pc:docMk/>
            <pc:sldMasterMk cId="1370249568" sldId="2147483834"/>
            <pc:sldLayoutMk cId="474595411" sldId="2147483836"/>
          </pc:sldLayoutMkLst>
        </pc:sldLayoutChg>
        <pc:sldLayoutChg chg="del">
          <pc:chgData name="Msgr. Trevor Murray" userId="d6564771-ca8b-4373-aa26-3cad18547140" providerId="ADAL" clId="{080A9B10-FEF8-8F4B-9D0E-9E96E333107C}" dt="2023-07-30T22:04:11.843" v="331" actId="2696"/>
          <pc:sldLayoutMkLst>
            <pc:docMk/>
            <pc:sldMasterMk cId="1370249568" sldId="2147483834"/>
            <pc:sldLayoutMk cId="3641509904" sldId="2147483837"/>
          </pc:sldLayoutMkLst>
        </pc:sldLayoutChg>
        <pc:sldLayoutChg chg="del">
          <pc:chgData name="Msgr. Trevor Murray" userId="d6564771-ca8b-4373-aa26-3cad18547140" providerId="ADAL" clId="{080A9B10-FEF8-8F4B-9D0E-9E96E333107C}" dt="2023-07-30T22:04:11.845" v="332" actId="2696"/>
          <pc:sldLayoutMkLst>
            <pc:docMk/>
            <pc:sldMasterMk cId="1370249568" sldId="2147483834"/>
            <pc:sldLayoutMk cId="1509889388" sldId="2147483838"/>
          </pc:sldLayoutMkLst>
        </pc:sldLayoutChg>
        <pc:sldLayoutChg chg="del">
          <pc:chgData name="Msgr. Trevor Murray" userId="d6564771-ca8b-4373-aa26-3cad18547140" providerId="ADAL" clId="{080A9B10-FEF8-8F4B-9D0E-9E96E333107C}" dt="2023-07-30T22:04:11.846" v="333" actId="2696"/>
          <pc:sldLayoutMkLst>
            <pc:docMk/>
            <pc:sldMasterMk cId="1370249568" sldId="2147483834"/>
            <pc:sldLayoutMk cId="3092612391" sldId="2147483839"/>
          </pc:sldLayoutMkLst>
        </pc:sldLayoutChg>
        <pc:sldLayoutChg chg="del">
          <pc:chgData name="Msgr. Trevor Murray" userId="d6564771-ca8b-4373-aa26-3cad18547140" providerId="ADAL" clId="{080A9B10-FEF8-8F4B-9D0E-9E96E333107C}" dt="2023-07-30T22:04:11.848" v="334" actId="2696"/>
          <pc:sldLayoutMkLst>
            <pc:docMk/>
            <pc:sldMasterMk cId="1370249568" sldId="2147483834"/>
            <pc:sldLayoutMk cId="3135188954" sldId="2147483840"/>
          </pc:sldLayoutMkLst>
        </pc:sldLayoutChg>
        <pc:sldLayoutChg chg="del">
          <pc:chgData name="Msgr. Trevor Murray" userId="d6564771-ca8b-4373-aa26-3cad18547140" providerId="ADAL" clId="{080A9B10-FEF8-8F4B-9D0E-9E96E333107C}" dt="2023-07-30T22:04:11.849" v="335" actId="2696"/>
          <pc:sldLayoutMkLst>
            <pc:docMk/>
            <pc:sldMasterMk cId="1370249568" sldId="2147483834"/>
            <pc:sldLayoutMk cId="2532999985" sldId="2147483841"/>
          </pc:sldLayoutMkLst>
        </pc:sldLayoutChg>
        <pc:sldLayoutChg chg="del">
          <pc:chgData name="Msgr. Trevor Murray" userId="d6564771-ca8b-4373-aa26-3cad18547140" providerId="ADAL" clId="{080A9B10-FEF8-8F4B-9D0E-9E96E333107C}" dt="2023-07-30T22:04:11.850" v="336" actId="2696"/>
          <pc:sldLayoutMkLst>
            <pc:docMk/>
            <pc:sldMasterMk cId="1370249568" sldId="2147483834"/>
            <pc:sldLayoutMk cId="3156959441" sldId="2147483842"/>
          </pc:sldLayoutMkLst>
        </pc:sldLayoutChg>
        <pc:sldLayoutChg chg="del">
          <pc:chgData name="Msgr. Trevor Murray" userId="d6564771-ca8b-4373-aa26-3cad18547140" providerId="ADAL" clId="{080A9B10-FEF8-8F4B-9D0E-9E96E333107C}" dt="2023-07-30T22:04:11.852" v="337" actId="2696"/>
          <pc:sldLayoutMkLst>
            <pc:docMk/>
            <pc:sldMasterMk cId="1370249568" sldId="2147483834"/>
            <pc:sldLayoutMk cId="3027435050" sldId="2147483843"/>
          </pc:sldLayoutMkLst>
        </pc:sldLayoutChg>
        <pc:sldLayoutChg chg="del">
          <pc:chgData name="Msgr. Trevor Murray" userId="d6564771-ca8b-4373-aa26-3cad18547140" providerId="ADAL" clId="{080A9B10-FEF8-8F4B-9D0E-9E96E333107C}" dt="2023-07-30T22:04:11.853" v="338" actId="2696"/>
          <pc:sldLayoutMkLst>
            <pc:docMk/>
            <pc:sldMasterMk cId="1370249568" sldId="2147483834"/>
            <pc:sldLayoutMk cId="1572318910" sldId="2147483844"/>
          </pc:sldLayoutMkLst>
        </pc:sldLayoutChg>
        <pc:sldLayoutChg chg="del">
          <pc:chgData name="Msgr. Trevor Murray" userId="d6564771-ca8b-4373-aa26-3cad18547140" providerId="ADAL" clId="{080A9B10-FEF8-8F4B-9D0E-9E96E333107C}" dt="2023-07-30T22:04:11.855" v="339" actId="2696"/>
          <pc:sldLayoutMkLst>
            <pc:docMk/>
            <pc:sldMasterMk cId="1370249568" sldId="2147483834"/>
            <pc:sldLayoutMk cId="1160705924" sldId="2147483845"/>
          </pc:sldLayoutMkLst>
        </pc:sldLayoutChg>
      </pc:sldMasterChg>
    </pc:docChg>
  </pc:docChgLst>
  <pc:docChgLst>
    <pc:chgData name="Msgr. Trevor Murray" userId="d6564771-ca8b-4373-aa26-3cad18547140" providerId="ADAL" clId="{048C93F2-D728-0148-A76B-9FAC5E4E196A}"/>
    <pc:docChg chg="custSel addSld delSld modSld sldOrd">
      <pc:chgData name="Msgr. Trevor Murray" userId="d6564771-ca8b-4373-aa26-3cad18547140" providerId="ADAL" clId="{048C93F2-D728-0148-A76B-9FAC5E4E196A}" dt="2023-07-22T19:57:18.900" v="481" actId="1076"/>
      <pc:docMkLst>
        <pc:docMk/>
      </pc:docMkLst>
      <pc:sldChg chg="del">
        <pc:chgData name="Msgr. Trevor Murray" userId="d6564771-ca8b-4373-aa26-3cad18547140" providerId="ADAL" clId="{048C93F2-D728-0148-A76B-9FAC5E4E196A}" dt="2023-07-21T19:50:54.304" v="39" actId="2696"/>
        <pc:sldMkLst>
          <pc:docMk/>
          <pc:sldMk cId="3129617410" sldId="261"/>
        </pc:sldMkLst>
      </pc:sldChg>
      <pc:sldChg chg="add modTransition">
        <pc:chgData name="Msgr. Trevor Murray" userId="d6564771-ca8b-4373-aa26-3cad18547140" providerId="ADAL" clId="{048C93F2-D728-0148-A76B-9FAC5E4E196A}" dt="2023-07-21T19:48:49.980" v="6"/>
        <pc:sldMkLst>
          <pc:docMk/>
          <pc:sldMk cId="1269250267" sldId="265"/>
        </pc:sldMkLst>
      </pc:sldChg>
      <pc:sldChg chg="del">
        <pc:chgData name="Msgr. Trevor Murray" userId="d6564771-ca8b-4373-aa26-3cad18547140" providerId="ADAL" clId="{048C93F2-D728-0148-A76B-9FAC5E4E196A}" dt="2023-07-21T19:48:55.999" v="11" actId="2696"/>
        <pc:sldMkLst>
          <pc:docMk/>
          <pc:sldMk cId="3869406964" sldId="266"/>
        </pc:sldMkLst>
      </pc:sldChg>
      <pc:sldChg chg="add del modTransition">
        <pc:chgData name="Msgr. Trevor Murray" userId="d6564771-ca8b-4373-aa26-3cad18547140" providerId="ADAL" clId="{048C93F2-D728-0148-A76B-9FAC5E4E196A}" dt="2023-07-21T19:49:18.641" v="13" actId="2696"/>
        <pc:sldMkLst>
          <pc:docMk/>
          <pc:sldMk cId="2846887596" sldId="267"/>
        </pc:sldMkLst>
      </pc:sldChg>
      <pc:sldChg chg="add modTransition">
        <pc:chgData name="Msgr. Trevor Murray" userId="d6564771-ca8b-4373-aa26-3cad18547140" providerId="ADAL" clId="{048C93F2-D728-0148-A76B-9FAC5E4E196A}" dt="2023-07-21T19:48:49.980" v="6"/>
        <pc:sldMkLst>
          <pc:docMk/>
          <pc:sldMk cId="983018018" sldId="269"/>
        </pc:sldMkLst>
      </pc:sldChg>
      <pc:sldChg chg="add modTransition">
        <pc:chgData name="Msgr. Trevor Murray" userId="d6564771-ca8b-4373-aa26-3cad18547140" providerId="ADAL" clId="{048C93F2-D728-0148-A76B-9FAC5E4E196A}" dt="2023-07-21T19:48:49.980" v="6"/>
        <pc:sldMkLst>
          <pc:docMk/>
          <pc:sldMk cId="1171518086" sldId="270"/>
        </pc:sldMkLst>
      </pc:sldChg>
      <pc:sldChg chg="add del modTransition">
        <pc:chgData name="Msgr. Trevor Murray" userId="d6564771-ca8b-4373-aa26-3cad18547140" providerId="ADAL" clId="{048C93F2-D728-0148-A76B-9FAC5E4E196A}" dt="2023-07-21T19:49:18.646" v="15" actId="2696"/>
        <pc:sldMkLst>
          <pc:docMk/>
          <pc:sldMk cId="3887644157" sldId="271"/>
        </pc:sldMkLst>
      </pc:sldChg>
      <pc:sldChg chg="add del modTransition">
        <pc:chgData name="Msgr. Trevor Murray" userId="d6564771-ca8b-4373-aa26-3cad18547140" providerId="ADAL" clId="{048C93F2-D728-0148-A76B-9FAC5E4E196A}" dt="2023-07-21T19:49:18.639" v="12" actId="2696"/>
        <pc:sldMkLst>
          <pc:docMk/>
          <pc:sldMk cId="22657389" sldId="272"/>
        </pc:sldMkLst>
      </pc:sldChg>
      <pc:sldChg chg="add">
        <pc:chgData name="Msgr. Trevor Murray" userId="d6564771-ca8b-4373-aa26-3cad18547140" providerId="ADAL" clId="{048C93F2-D728-0148-A76B-9FAC5E4E196A}" dt="2023-07-21T19:50:50.532" v="37"/>
        <pc:sldMkLst>
          <pc:docMk/>
          <pc:sldMk cId="845946738" sldId="272"/>
        </pc:sldMkLst>
      </pc:sldChg>
      <pc:sldChg chg="add">
        <pc:chgData name="Msgr. Trevor Murray" userId="d6564771-ca8b-4373-aa26-3cad18547140" providerId="ADAL" clId="{048C93F2-D728-0148-A76B-9FAC5E4E196A}" dt="2023-07-21T19:50:50.532" v="37"/>
        <pc:sldMkLst>
          <pc:docMk/>
          <pc:sldMk cId="1572003955" sldId="273"/>
        </pc:sldMkLst>
      </pc:sldChg>
      <pc:sldChg chg="add">
        <pc:chgData name="Msgr. Trevor Murray" userId="d6564771-ca8b-4373-aa26-3cad18547140" providerId="ADAL" clId="{048C93F2-D728-0148-A76B-9FAC5E4E196A}" dt="2023-07-21T19:50:50.532" v="37"/>
        <pc:sldMkLst>
          <pc:docMk/>
          <pc:sldMk cId="3688753968" sldId="274"/>
        </pc:sldMkLst>
      </pc:sldChg>
      <pc:sldChg chg="add del">
        <pc:chgData name="Msgr. Trevor Murray" userId="d6564771-ca8b-4373-aa26-3cad18547140" providerId="ADAL" clId="{048C93F2-D728-0148-A76B-9FAC5E4E196A}" dt="2023-07-21T19:59:34.333" v="43" actId="2696"/>
        <pc:sldMkLst>
          <pc:docMk/>
          <pc:sldMk cId="916886478" sldId="275"/>
        </pc:sldMkLst>
      </pc:sldChg>
      <pc:sldChg chg="add del">
        <pc:chgData name="Msgr. Trevor Murray" userId="d6564771-ca8b-4373-aa26-3cad18547140" providerId="ADAL" clId="{048C93F2-D728-0148-A76B-9FAC5E4E196A}" dt="2023-07-21T19:59:34.344" v="44" actId="2696"/>
        <pc:sldMkLst>
          <pc:docMk/>
          <pc:sldMk cId="1191182625" sldId="276"/>
        </pc:sldMkLst>
      </pc:sldChg>
      <pc:sldChg chg="add del">
        <pc:chgData name="Msgr. Trevor Murray" userId="d6564771-ca8b-4373-aa26-3cad18547140" providerId="ADAL" clId="{048C93F2-D728-0148-A76B-9FAC5E4E196A}" dt="2023-07-21T19:59:34.357" v="46" actId="2696"/>
        <pc:sldMkLst>
          <pc:docMk/>
          <pc:sldMk cId="4181712628" sldId="277"/>
        </pc:sldMkLst>
      </pc:sldChg>
      <pc:sldChg chg="add">
        <pc:chgData name="Msgr. Trevor Murray" userId="d6564771-ca8b-4373-aa26-3cad18547140" providerId="ADAL" clId="{048C93F2-D728-0148-A76B-9FAC5E4E196A}" dt="2023-07-21T19:50:50.532" v="37"/>
        <pc:sldMkLst>
          <pc:docMk/>
          <pc:sldMk cId="1690661540" sldId="278"/>
        </pc:sldMkLst>
      </pc:sldChg>
      <pc:sldChg chg="add del">
        <pc:chgData name="Msgr. Trevor Murray" userId="d6564771-ca8b-4373-aa26-3cad18547140" providerId="ADAL" clId="{048C93F2-D728-0148-A76B-9FAC5E4E196A}" dt="2023-07-21T19:59:34.346" v="45" actId="2696"/>
        <pc:sldMkLst>
          <pc:docMk/>
          <pc:sldMk cId="3184905970" sldId="279"/>
        </pc:sldMkLst>
      </pc:sldChg>
      <pc:sldChg chg="del">
        <pc:chgData name="Msgr. Trevor Murray" userId="d6564771-ca8b-4373-aa26-3cad18547140" providerId="ADAL" clId="{048C93F2-D728-0148-A76B-9FAC5E4E196A}" dt="2023-07-21T20:00:43.474" v="53" actId="2696"/>
        <pc:sldMkLst>
          <pc:docMk/>
          <pc:sldMk cId="3944390793" sldId="10524"/>
        </pc:sldMkLst>
      </pc:sldChg>
      <pc:sldChg chg="del">
        <pc:chgData name="Msgr. Trevor Murray" userId="d6564771-ca8b-4373-aa26-3cad18547140" providerId="ADAL" clId="{048C93F2-D728-0148-A76B-9FAC5E4E196A}" dt="2023-07-21T19:48:53.853" v="7" actId="2696"/>
        <pc:sldMkLst>
          <pc:docMk/>
          <pc:sldMk cId="0" sldId="10630"/>
        </pc:sldMkLst>
      </pc:sldChg>
      <pc:sldChg chg="del">
        <pc:chgData name="Msgr. Trevor Murray" userId="d6564771-ca8b-4373-aa26-3cad18547140" providerId="ADAL" clId="{048C93F2-D728-0148-A76B-9FAC5E4E196A}" dt="2023-07-21T19:48:54.295" v="8" actId="2696"/>
        <pc:sldMkLst>
          <pc:docMk/>
          <pc:sldMk cId="1447019332" sldId="10631"/>
        </pc:sldMkLst>
      </pc:sldChg>
      <pc:sldChg chg="del">
        <pc:chgData name="Msgr. Trevor Murray" userId="d6564771-ca8b-4373-aa26-3cad18547140" providerId="ADAL" clId="{048C93F2-D728-0148-A76B-9FAC5E4E196A}" dt="2023-07-21T19:48:54.707" v="9" actId="2696"/>
        <pc:sldMkLst>
          <pc:docMk/>
          <pc:sldMk cId="1890558891" sldId="10632"/>
        </pc:sldMkLst>
      </pc:sldChg>
      <pc:sldChg chg="del">
        <pc:chgData name="Msgr. Trevor Murray" userId="d6564771-ca8b-4373-aa26-3cad18547140" providerId="ADAL" clId="{048C93F2-D728-0148-A76B-9FAC5E4E196A}" dt="2023-07-21T19:48:55.189" v="10" actId="2696"/>
        <pc:sldMkLst>
          <pc:docMk/>
          <pc:sldMk cId="2928778731" sldId="10633"/>
        </pc:sldMkLst>
      </pc:sldChg>
      <pc:sldChg chg="del">
        <pc:chgData name="Msgr. Trevor Murray" userId="d6564771-ca8b-4373-aa26-3cad18547140" providerId="ADAL" clId="{048C93F2-D728-0148-A76B-9FAC5E4E196A}" dt="2023-07-21T19:50:07.784" v="34" actId="2696"/>
        <pc:sldMkLst>
          <pc:docMk/>
          <pc:sldMk cId="147142921" sldId="10639"/>
        </pc:sldMkLst>
      </pc:sldChg>
      <pc:sldChg chg="del">
        <pc:chgData name="Msgr. Trevor Murray" userId="d6564771-ca8b-4373-aa26-3cad18547140" providerId="ADAL" clId="{048C93F2-D728-0148-A76B-9FAC5E4E196A}" dt="2023-07-21T19:50:08.941" v="35" actId="2696"/>
        <pc:sldMkLst>
          <pc:docMk/>
          <pc:sldMk cId="1586790646" sldId="10640"/>
        </pc:sldMkLst>
      </pc:sldChg>
      <pc:sldChg chg="addSp delSp modSp mod">
        <pc:chgData name="Msgr. Trevor Murray" userId="d6564771-ca8b-4373-aa26-3cad18547140" providerId="ADAL" clId="{048C93F2-D728-0148-A76B-9FAC5E4E196A}" dt="2023-07-21T20:00:37.413" v="52" actId="26606"/>
        <pc:sldMkLst>
          <pc:docMk/>
          <pc:sldMk cId="2552689432" sldId="10641"/>
        </pc:sldMkLst>
      </pc:sldChg>
      <pc:sldChg chg="addSp delSp modSp mod">
        <pc:chgData name="Msgr. Trevor Murray" userId="d6564771-ca8b-4373-aa26-3cad18547140" providerId="ADAL" clId="{048C93F2-D728-0148-A76B-9FAC5E4E196A}" dt="2023-07-22T19:52:53.262" v="408" actId="478"/>
        <pc:sldMkLst>
          <pc:docMk/>
          <pc:sldMk cId="4168061684" sldId="10643"/>
        </pc:sldMkLst>
      </pc:sldChg>
      <pc:sldChg chg="del">
        <pc:chgData name="Msgr. Trevor Murray" userId="d6564771-ca8b-4373-aa26-3cad18547140" providerId="ADAL" clId="{048C93F2-D728-0148-A76B-9FAC5E4E196A}" dt="2023-07-21T19:50:54.660" v="40" actId="2696"/>
        <pc:sldMkLst>
          <pc:docMk/>
          <pc:sldMk cId="3162120469" sldId="10644"/>
        </pc:sldMkLst>
      </pc:sldChg>
      <pc:sldChg chg="del">
        <pc:chgData name="Msgr. Trevor Murray" userId="d6564771-ca8b-4373-aa26-3cad18547140" providerId="ADAL" clId="{048C93F2-D728-0148-A76B-9FAC5E4E196A}" dt="2023-07-21T19:50:55.096" v="41" actId="2696"/>
        <pc:sldMkLst>
          <pc:docMk/>
          <pc:sldMk cId="1936405094" sldId="10645"/>
        </pc:sldMkLst>
      </pc:sldChg>
      <pc:sldChg chg="del">
        <pc:chgData name="Msgr. Trevor Murray" userId="d6564771-ca8b-4373-aa26-3cad18547140" providerId="ADAL" clId="{048C93F2-D728-0148-A76B-9FAC5E4E196A}" dt="2023-07-21T19:50:55.594" v="42" actId="2696"/>
        <pc:sldMkLst>
          <pc:docMk/>
          <pc:sldMk cId="2354558699" sldId="10646"/>
        </pc:sldMkLst>
      </pc:sldChg>
      <pc:sldChg chg="del">
        <pc:chgData name="Msgr. Trevor Murray" userId="d6564771-ca8b-4373-aa26-3cad18547140" providerId="ADAL" clId="{048C93F2-D728-0148-A76B-9FAC5E4E196A}" dt="2023-07-21T19:49:53.988" v="31" actId="2696"/>
        <pc:sldMkLst>
          <pc:docMk/>
          <pc:sldMk cId="1640233016" sldId="10647"/>
        </pc:sldMkLst>
      </pc:sldChg>
      <pc:sldChg chg="del">
        <pc:chgData name="Msgr. Trevor Murray" userId="d6564771-ca8b-4373-aa26-3cad18547140" providerId="ADAL" clId="{048C93F2-D728-0148-A76B-9FAC5E4E196A}" dt="2023-07-21T19:49:49.666" v="22" actId="2696"/>
        <pc:sldMkLst>
          <pc:docMk/>
          <pc:sldMk cId="2341956502" sldId="10648"/>
        </pc:sldMkLst>
      </pc:sldChg>
      <pc:sldChg chg="del">
        <pc:chgData name="Msgr. Trevor Murray" userId="d6564771-ca8b-4373-aa26-3cad18547140" providerId="ADAL" clId="{048C93F2-D728-0148-A76B-9FAC5E4E196A}" dt="2023-07-21T19:49:49.995" v="23" actId="2696"/>
        <pc:sldMkLst>
          <pc:docMk/>
          <pc:sldMk cId="0" sldId="10649"/>
        </pc:sldMkLst>
      </pc:sldChg>
      <pc:sldChg chg="del">
        <pc:chgData name="Msgr. Trevor Murray" userId="d6564771-ca8b-4373-aa26-3cad18547140" providerId="ADAL" clId="{048C93F2-D728-0148-A76B-9FAC5E4E196A}" dt="2023-07-21T19:49:50.264" v="24" actId="2696"/>
        <pc:sldMkLst>
          <pc:docMk/>
          <pc:sldMk cId="386233843" sldId="10650"/>
        </pc:sldMkLst>
      </pc:sldChg>
      <pc:sldChg chg="del">
        <pc:chgData name="Msgr. Trevor Murray" userId="d6564771-ca8b-4373-aa26-3cad18547140" providerId="ADAL" clId="{048C93F2-D728-0148-A76B-9FAC5E4E196A}" dt="2023-07-21T19:49:50.669" v="25" actId="2696"/>
        <pc:sldMkLst>
          <pc:docMk/>
          <pc:sldMk cId="4056252759" sldId="10651"/>
        </pc:sldMkLst>
      </pc:sldChg>
      <pc:sldChg chg="del">
        <pc:chgData name="Msgr. Trevor Murray" userId="d6564771-ca8b-4373-aa26-3cad18547140" providerId="ADAL" clId="{048C93F2-D728-0148-A76B-9FAC5E4E196A}" dt="2023-07-21T19:49:51.030" v="26" actId="2696"/>
        <pc:sldMkLst>
          <pc:docMk/>
          <pc:sldMk cId="1024258285" sldId="10652"/>
        </pc:sldMkLst>
      </pc:sldChg>
      <pc:sldChg chg="del">
        <pc:chgData name="Msgr. Trevor Murray" userId="d6564771-ca8b-4373-aa26-3cad18547140" providerId="ADAL" clId="{048C93F2-D728-0148-A76B-9FAC5E4E196A}" dt="2023-07-21T19:49:51.467" v="27" actId="2696"/>
        <pc:sldMkLst>
          <pc:docMk/>
          <pc:sldMk cId="4255348068" sldId="10653"/>
        </pc:sldMkLst>
      </pc:sldChg>
      <pc:sldChg chg="del">
        <pc:chgData name="Msgr. Trevor Murray" userId="d6564771-ca8b-4373-aa26-3cad18547140" providerId="ADAL" clId="{048C93F2-D728-0148-A76B-9FAC5E4E196A}" dt="2023-07-21T19:50:01.716" v="32" actId="2696"/>
        <pc:sldMkLst>
          <pc:docMk/>
          <pc:sldMk cId="1077342802" sldId="10654"/>
        </pc:sldMkLst>
      </pc:sldChg>
      <pc:sldChg chg="del">
        <pc:chgData name="Msgr. Trevor Murray" userId="d6564771-ca8b-4373-aa26-3cad18547140" providerId="ADAL" clId="{048C93F2-D728-0148-A76B-9FAC5E4E196A}" dt="2023-07-21T19:49:39.058" v="16" actId="2696"/>
        <pc:sldMkLst>
          <pc:docMk/>
          <pc:sldMk cId="0" sldId="10655"/>
        </pc:sldMkLst>
      </pc:sldChg>
      <pc:sldChg chg="del">
        <pc:chgData name="Msgr. Trevor Murray" userId="d6564771-ca8b-4373-aa26-3cad18547140" providerId="ADAL" clId="{048C93F2-D728-0148-A76B-9FAC5E4E196A}" dt="2023-07-21T19:49:39.432" v="17" actId="2696"/>
        <pc:sldMkLst>
          <pc:docMk/>
          <pc:sldMk cId="0" sldId="10656"/>
        </pc:sldMkLst>
      </pc:sldChg>
      <pc:sldChg chg="del">
        <pc:chgData name="Msgr. Trevor Murray" userId="d6564771-ca8b-4373-aa26-3cad18547140" providerId="ADAL" clId="{048C93F2-D728-0148-A76B-9FAC5E4E196A}" dt="2023-07-21T19:49:39.790" v="18" actId="2696"/>
        <pc:sldMkLst>
          <pc:docMk/>
          <pc:sldMk cId="0" sldId="10657"/>
        </pc:sldMkLst>
      </pc:sldChg>
      <pc:sldChg chg="del">
        <pc:chgData name="Msgr. Trevor Murray" userId="d6564771-ca8b-4373-aa26-3cad18547140" providerId="ADAL" clId="{048C93F2-D728-0148-A76B-9FAC5E4E196A}" dt="2023-07-21T19:49:40.217" v="19" actId="2696"/>
        <pc:sldMkLst>
          <pc:docMk/>
          <pc:sldMk cId="0" sldId="10658"/>
        </pc:sldMkLst>
      </pc:sldChg>
      <pc:sldChg chg="del">
        <pc:chgData name="Msgr. Trevor Murray" userId="d6564771-ca8b-4373-aa26-3cad18547140" providerId="ADAL" clId="{048C93F2-D728-0148-A76B-9FAC5E4E196A}" dt="2023-07-21T19:49:40.653" v="20" actId="2696"/>
        <pc:sldMkLst>
          <pc:docMk/>
          <pc:sldMk cId="3080829562" sldId="10659"/>
        </pc:sldMkLst>
      </pc:sldChg>
      <pc:sldChg chg="del">
        <pc:chgData name="Msgr. Trevor Murray" userId="d6564771-ca8b-4373-aa26-3cad18547140" providerId="ADAL" clId="{048C93F2-D728-0148-A76B-9FAC5E4E196A}" dt="2023-07-21T19:49:51.910" v="28" actId="2696"/>
        <pc:sldMkLst>
          <pc:docMk/>
          <pc:sldMk cId="715541708" sldId="10660"/>
        </pc:sldMkLst>
      </pc:sldChg>
      <pc:sldChg chg="del">
        <pc:chgData name="Msgr. Trevor Murray" userId="d6564771-ca8b-4373-aa26-3cad18547140" providerId="ADAL" clId="{048C93F2-D728-0148-A76B-9FAC5E4E196A}" dt="2023-07-21T19:49:52.328" v="29" actId="2696"/>
        <pc:sldMkLst>
          <pc:docMk/>
          <pc:sldMk cId="2149189361" sldId="10661"/>
        </pc:sldMkLst>
      </pc:sldChg>
      <pc:sldChg chg="del">
        <pc:chgData name="Msgr. Trevor Murray" userId="d6564771-ca8b-4373-aa26-3cad18547140" providerId="ADAL" clId="{048C93F2-D728-0148-A76B-9FAC5E4E196A}" dt="2023-07-21T19:49:52.783" v="30" actId="2696"/>
        <pc:sldMkLst>
          <pc:docMk/>
          <pc:sldMk cId="3541907374" sldId="10662"/>
        </pc:sldMkLst>
      </pc:sldChg>
      <pc:sldChg chg="del">
        <pc:chgData name="Msgr. Trevor Murray" userId="d6564771-ca8b-4373-aa26-3cad18547140" providerId="ADAL" clId="{048C93F2-D728-0148-A76B-9FAC5E4E196A}" dt="2023-07-21T19:49:41.166" v="21" actId="2696"/>
        <pc:sldMkLst>
          <pc:docMk/>
          <pc:sldMk cId="2249775926" sldId="10663"/>
        </pc:sldMkLst>
      </pc:sldChg>
      <pc:sldChg chg="del">
        <pc:chgData name="Msgr. Trevor Murray" userId="d6564771-ca8b-4373-aa26-3cad18547140" providerId="ADAL" clId="{048C93F2-D728-0148-A76B-9FAC5E4E196A}" dt="2023-07-21T19:50:20.459" v="36" actId="2696"/>
        <pc:sldMkLst>
          <pc:docMk/>
          <pc:sldMk cId="229966578" sldId="10664"/>
        </pc:sldMkLst>
      </pc:sldChg>
      <pc:sldChg chg="delSp modAnim">
        <pc:chgData name="Msgr. Trevor Murray" userId="d6564771-ca8b-4373-aa26-3cad18547140" providerId="ADAL" clId="{048C93F2-D728-0148-A76B-9FAC5E4E196A}" dt="2023-07-22T01:57:10.509" v="205" actId="478"/>
        <pc:sldMkLst>
          <pc:docMk/>
          <pc:sldMk cId="1894996589" sldId="10665"/>
        </pc:sldMkLst>
      </pc:sldChg>
      <pc:sldChg chg="delSp mod delAnim">
        <pc:chgData name="Msgr. Trevor Murray" userId="d6564771-ca8b-4373-aa26-3cad18547140" providerId="ADAL" clId="{048C93F2-D728-0148-A76B-9FAC5E4E196A}" dt="2023-07-21T21:38:01.706" v="62" actId="478"/>
        <pc:sldMkLst>
          <pc:docMk/>
          <pc:sldMk cId="157316747" sldId="10668"/>
        </pc:sldMkLst>
      </pc:sldChg>
      <pc:sldChg chg="add del setBg">
        <pc:chgData name="Msgr. Trevor Murray" userId="d6564771-ca8b-4373-aa26-3cad18547140" providerId="ADAL" clId="{048C93F2-D728-0148-A76B-9FAC5E4E196A}" dt="2023-07-22T18:46:06.775" v="209"/>
        <pc:sldMkLst>
          <pc:docMk/>
          <pc:sldMk cId="1147885643" sldId="10668"/>
        </pc:sldMkLst>
      </pc:sldChg>
      <pc:sldChg chg="del">
        <pc:chgData name="Msgr. Trevor Murray" userId="d6564771-ca8b-4373-aa26-3cad18547140" providerId="ADAL" clId="{048C93F2-D728-0148-A76B-9FAC5E4E196A}" dt="2023-07-21T21:49:50.944" v="188" actId="2696"/>
        <pc:sldMkLst>
          <pc:docMk/>
          <pc:sldMk cId="619122356" sldId="10669"/>
        </pc:sldMkLst>
      </pc:sldChg>
      <pc:sldChg chg="add del setBg">
        <pc:chgData name="Msgr. Trevor Murray" userId="d6564771-ca8b-4373-aa26-3cad18547140" providerId="ADAL" clId="{048C93F2-D728-0148-A76B-9FAC5E4E196A}" dt="2023-07-22T18:46:06.775" v="209"/>
        <pc:sldMkLst>
          <pc:docMk/>
          <pc:sldMk cId="725942759" sldId="10669"/>
        </pc:sldMkLst>
      </pc:sldChg>
      <pc:sldChg chg="del">
        <pc:chgData name="Msgr. Trevor Murray" userId="d6564771-ca8b-4373-aa26-3cad18547140" providerId="ADAL" clId="{048C93F2-D728-0148-A76B-9FAC5E4E196A}" dt="2023-07-21T19:50:04.602" v="33" actId="2696"/>
        <pc:sldMkLst>
          <pc:docMk/>
          <pc:sldMk cId="534846323" sldId="10670"/>
        </pc:sldMkLst>
      </pc:sldChg>
      <pc:sldChg chg="add modTransition">
        <pc:chgData name="Msgr. Trevor Murray" userId="d6564771-ca8b-4373-aa26-3cad18547140" providerId="ADAL" clId="{048C93F2-D728-0148-A76B-9FAC5E4E196A}" dt="2023-07-21T19:48:49.980" v="6"/>
        <pc:sldMkLst>
          <pc:docMk/>
          <pc:sldMk cId="0" sldId="10671"/>
        </pc:sldMkLst>
      </pc:sldChg>
      <pc:sldChg chg="add modTransition">
        <pc:chgData name="Msgr. Trevor Murray" userId="d6564771-ca8b-4373-aa26-3cad18547140" providerId="ADAL" clId="{048C93F2-D728-0148-A76B-9FAC5E4E196A}" dt="2023-07-21T19:48:49.980" v="6"/>
        <pc:sldMkLst>
          <pc:docMk/>
          <pc:sldMk cId="3777929540" sldId="10672"/>
        </pc:sldMkLst>
      </pc:sldChg>
      <pc:sldChg chg="add">
        <pc:chgData name="Msgr. Trevor Murray" userId="d6564771-ca8b-4373-aa26-3cad18547140" providerId="ADAL" clId="{048C93F2-D728-0148-A76B-9FAC5E4E196A}" dt="2023-07-21T19:50:50.532" v="37"/>
        <pc:sldMkLst>
          <pc:docMk/>
          <pc:sldMk cId="882514651" sldId="10673"/>
        </pc:sldMkLst>
      </pc:sldChg>
      <pc:sldChg chg="add del modTransition">
        <pc:chgData name="Msgr. Trevor Murray" userId="d6564771-ca8b-4373-aa26-3cad18547140" providerId="ADAL" clId="{048C93F2-D728-0148-A76B-9FAC5E4E196A}" dt="2023-07-21T19:49:18.644" v="14" actId="2696"/>
        <pc:sldMkLst>
          <pc:docMk/>
          <pc:sldMk cId="3553101590" sldId="10673"/>
        </pc:sldMkLst>
      </pc:sldChg>
      <pc:sldChg chg="add">
        <pc:chgData name="Msgr. Trevor Murray" userId="d6564771-ca8b-4373-aa26-3cad18547140" providerId="ADAL" clId="{048C93F2-D728-0148-A76B-9FAC5E4E196A}" dt="2023-07-21T19:59:43.736" v="47" actId="2890"/>
        <pc:sldMkLst>
          <pc:docMk/>
          <pc:sldMk cId="297409566" sldId="10674"/>
        </pc:sldMkLst>
      </pc:sldChg>
      <pc:sldChg chg="add">
        <pc:chgData name="Msgr. Trevor Murray" userId="d6564771-ca8b-4373-aa26-3cad18547140" providerId="ADAL" clId="{048C93F2-D728-0148-A76B-9FAC5E4E196A}" dt="2023-07-22T18:45:44.960" v="206" actId="2890"/>
        <pc:sldMkLst>
          <pc:docMk/>
          <pc:sldMk cId="847012259" sldId="10675"/>
        </pc:sldMkLst>
      </pc:sldChg>
      <pc:sldChg chg="addSp delSp modSp add modTransition">
        <pc:chgData name="Msgr. Trevor Murray" userId="d6564771-ca8b-4373-aa26-3cad18547140" providerId="ADAL" clId="{048C93F2-D728-0148-A76B-9FAC5E4E196A}" dt="2023-07-22T01:56:46.384" v="202" actId="1076"/>
        <pc:sldMkLst>
          <pc:docMk/>
          <pc:sldMk cId="1463906931" sldId="10675"/>
        </pc:sldMkLst>
      </pc:sldChg>
      <pc:sldChg chg="addSp modSp add del mod modTransition modAnim">
        <pc:chgData name="Msgr. Trevor Murray" userId="d6564771-ca8b-4373-aa26-3cad18547140" providerId="ADAL" clId="{048C93F2-D728-0148-A76B-9FAC5E4E196A}" dt="2023-07-21T21:53:12.474" v="200" actId="2696"/>
        <pc:sldMkLst>
          <pc:docMk/>
          <pc:sldMk cId="2160392838" sldId="10676"/>
        </pc:sldMkLst>
      </pc:sldChg>
      <pc:sldChg chg="add del">
        <pc:chgData name="Msgr. Trevor Murray" userId="d6564771-ca8b-4373-aa26-3cad18547140" providerId="ADAL" clId="{048C93F2-D728-0148-A76B-9FAC5E4E196A}" dt="2023-07-22T18:46:06.775" v="209"/>
        <pc:sldMkLst>
          <pc:docMk/>
          <pc:sldMk cId="1903217055" sldId="10677"/>
        </pc:sldMkLst>
      </pc:sldChg>
      <pc:sldChg chg="addSp delSp modSp add mod modAnim">
        <pc:chgData name="Msgr. Trevor Murray" userId="d6564771-ca8b-4373-aa26-3cad18547140" providerId="ADAL" clId="{048C93F2-D728-0148-A76B-9FAC5E4E196A}" dt="2023-07-21T21:49:11.907" v="187" actId="20577"/>
        <pc:sldMkLst>
          <pc:docMk/>
          <pc:sldMk cId="2551188016" sldId="10677"/>
        </pc:sldMkLst>
      </pc:sldChg>
      <pc:sldChg chg="addSp modSp add modTransition modAnim">
        <pc:chgData name="Msgr. Trevor Murray" userId="d6564771-ca8b-4373-aa26-3cad18547140" providerId="ADAL" clId="{048C93F2-D728-0148-A76B-9FAC5E4E196A}" dt="2023-07-21T21:53:06.711" v="199"/>
        <pc:sldMkLst>
          <pc:docMk/>
          <pc:sldMk cId="630516042" sldId="10678"/>
        </pc:sldMkLst>
      </pc:sldChg>
      <pc:sldChg chg="add del">
        <pc:chgData name="Msgr. Trevor Murray" userId="d6564771-ca8b-4373-aa26-3cad18547140" providerId="ADAL" clId="{048C93F2-D728-0148-A76B-9FAC5E4E196A}" dt="2023-07-22T18:46:06.775" v="209"/>
        <pc:sldMkLst>
          <pc:docMk/>
          <pc:sldMk cId="1016127237" sldId="10678"/>
        </pc:sldMkLst>
      </pc:sldChg>
      <pc:sldChg chg="modSp add del mod">
        <pc:chgData name="Msgr. Trevor Murray" userId="d6564771-ca8b-4373-aa26-3cad18547140" providerId="ADAL" clId="{048C93F2-D728-0148-A76B-9FAC5E4E196A}" dt="2023-07-22T18:48:03.448" v="255" actId="1076"/>
        <pc:sldMkLst>
          <pc:docMk/>
          <pc:sldMk cId="2551188016" sldId="10679"/>
        </pc:sldMkLst>
      </pc:sldChg>
      <pc:sldChg chg="add del setBg">
        <pc:chgData name="Msgr. Trevor Murray" userId="d6564771-ca8b-4373-aa26-3cad18547140" providerId="ADAL" clId="{048C93F2-D728-0148-A76B-9FAC5E4E196A}" dt="2023-07-22T18:46:06.775" v="209"/>
        <pc:sldMkLst>
          <pc:docMk/>
          <pc:sldMk cId="4090057813" sldId="10680"/>
        </pc:sldMkLst>
      </pc:sldChg>
      <pc:sldChg chg="add del setBg">
        <pc:chgData name="Msgr. Trevor Murray" userId="d6564771-ca8b-4373-aa26-3cad18547140" providerId="ADAL" clId="{048C93F2-D728-0148-A76B-9FAC5E4E196A}" dt="2023-07-22T18:46:25.051" v="210" actId="2696"/>
        <pc:sldMkLst>
          <pc:docMk/>
          <pc:sldMk cId="2329512029" sldId="10681"/>
        </pc:sldMkLst>
      </pc:sldChg>
      <pc:sldChg chg="modSp add del mod setBg">
        <pc:chgData name="Msgr. Trevor Murray" userId="d6564771-ca8b-4373-aa26-3cad18547140" providerId="ADAL" clId="{048C93F2-D728-0148-A76B-9FAC5E4E196A}" dt="2023-07-22T18:49:36.587" v="261" actId="20577"/>
        <pc:sldMkLst>
          <pc:docMk/>
          <pc:sldMk cId="3374753341" sldId="10682"/>
        </pc:sldMkLst>
      </pc:sldChg>
      <pc:sldChg chg="addSp modSp add del mod modAnim">
        <pc:chgData name="Msgr. Trevor Murray" userId="d6564771-ca8b-4373-aa26-3cad18547140" providerId="ADAL" clId="{048C93F2-D728-0148-A76B-9FAC5E4E196A}" dt="2023-07-22T18:48:35.629" v="256" actId="20577"/>
        <pc:sldMkLst>
          <pc:docMk/>
          <pc:sldMk cId="256319848" sldId="10683"/>
        </pc:sldMkLst>
      </pc:sldChg>
      <pc:sldChg chg="modSp add mod">
        <pc:chgData name="Msgr. Trevor Murray" userId="d6564771-ca8b-4373-aa26-3cad18547140" providerId="ADAL" clId="{048C93F2-D728-0148-A76B-9FAC5E4E196A}" dt="2023-07-22T18:52:28.131" v="311" actId="1076"/>
        <pc:sldMkLst>
          <pc:docMk/>
          <pc:sldMk cId="2859217618" sldId="10684"/>
        </pc:sldMkLst>
      </pc:sldChg>
      <pc:sldChg chg="addSp delSp modSp add mod ord modTransition modAnim">
        <pc:chgData name="Msgr. Trevor Murray" userId="d6564771-ca8b-4373-aa26-3cad18547140" providerId="ADAL" clId="{048C93F2-D728-0148-A76B-9FAC5E4E196A}" dt="2023-07-22T18:59:31.171" v="405"/>
        <pc:sldMkLst>
          <pc:docMk/>
          <pc:sldMk cId="3002225159" sldId="10685"/>
        </pc:sldMkLst>
      </pc:sldChg>
      <pc:sldChg chg="addSp delSp modSp add mod">
        <pc:chgData name="Msgr. Trevor Murray" userId="d6564771-ca8b-4373-aa26-3cad18547140" providerId="ADAL" clId="{048C93F2-D728-0148-A76B-9FAC5E4E196A}" dt="2023-07-22T19:57:18.900" v="481" actId="1076"/>
        <pc:sldMkLst>
          <pc:docMk/>
          <pc:sldMk cId="2482007911" sldId="10686"/>
        </pc:sldMkLst>
      </pc:sldChg>
      <pc:sldChg chg="delSp modSp add del mod ord">
        <pc:chgData name="Msgr. Trevor Murray" userId="d6564771-ca8b-4373-aa26-3cad18547140" providerId="ADAL" clId="{048C93F2-D728-0148-A76B-9FAC5E4E196A}" dt="2023-07-22T18:53:49.188" v="322" actId="2696"/>
        <pc:sldMkLst>
          <pc:docMk/>
          <pc:sldMk cId="3164530392" sldId="10686"/>
        </pc:sldMkLst>
      </pc:sldChg>
    </pc:docChg>
  </pc:docChgLst>
  <pc:docChgLst>
    <pc:chgData name="Msgr. Trevor Murray" userId="d6564771-ca8b-4373-aa26-3cad18547140" providerId="ADAL" clId="{85CB89B6-E359-E847-BD05-7915E1264548}"/>
    <pc:docChg chg="undo custSel addSld delSld modSld sldOrd">
      <pc:chgData name="Msgr. Trevor Murray" userId="d6564771-ca8b-4373-aa26-3cad18547140" providerId="ADAL" clId="{85CB89B6-E359-E847-BD05-7915E1264548}" dt="2023-11-11T18:51:30.505" v="300" actId="26606"/>
      <pc:docMkLst>
        <pc:docMk/>
      </pc:docMkLst>
      <pc:sldChg chg="del">
        <pc:chgData name="Msgr. Trevor Murray" userId="d6564771-ca8b-4373-aa26-3cad18547140" providerId="ADAL" clId="{85CB89B6-E359-E847-BD05-7915E1264548}" dt="2023-11-08T19:40:53.617" v="224" actId="2696"/>
        <pc:sldMkLst>
          <pc:docMk/>
          <pc:sldMk cId="482288950" sldId="261"/>
        </pc:sldMkLst>
      </pc:sldChg>
      <pc:sldChg chg="add modTransition">
        <pc:chgData name="Msgr. Trevor Murray" userId="d6564771-ca8b-4373-aa26-3cad18547140" providerId="ADAL" clId="{85CB89B6-E359-E847-BD05-7915E1264548}" dt="2023-11-08T21:54:21.289" v="241"/>
        <pc:sldMkLst>
          <pc:docMk/>
          <pc:sldMk cId="541526599" sldId="261"/>
        </pc:sldMkLst>
      </pc:sldChg>
      <pc:sldChg chg="del">
        <pc:chgData name="Msgr. Trevor Murray" userId="d6564771-ca8b-4373-aa26-3cad18547140" providerId="ADAL" clId="{85CB89B6-E359-E847-BD05-7915E1264548}" dt="2023-11-08T19:40:51.819" v="220" actId="2696"/>
        <pc:sldMkLst>
          <pc:docMk/>
          <pc:sldMk cId="1541780704" sldId="262"/>
        </pc:sldMkLst>
      </pc:sldChg>
      <pc:sldChg chg="add modTransition">
        <pc:chgData name="Msgr. Trevor Murray" userId="d6564771-ca8b-4373-aa26-3cad18547140" providerId="ADAL" clId="{85CB89B6-E359-E847-BD05-7915E1264548}" dt="2023-11-08T21:54:21.289" v="241"/>
        <pc:sldMkLst>
          <pc:docMk/>
          <pc:sldMk cId="2575098604" sldId="262"/>
        </pc:sldMkLst>
      </pc:sldChg>
      <pc:sldChg chg="del">
        <pc:chgData name="Msgr. Trevor Murray" userId="d6564771-ca8b-4373-aa26-3cad18547140" providerId="ADAL" clId="{85CB89B6-E359-E847-BD05-7915E1264548}" dt="2023-11-08T21:56:28.544" v="251" actId="2696"/>
        <pc:sldMkLst>
          <pc:docMk/>
          <pc:sldMk cId="2378000468" sldId="263"/>
        </pc:sldMkLst>
      </pc:sldChg>
      <pc:sldChg chg="del">
        <pc:chgData name="Msgr. Trevor Murray" userId="d6564771-ca8b-4373-aa26-3cad18547140" providerId="ADAL" clId="{85CB89B6-E359-E847-BD05-7915E1264548}" dt="2023-11-08T21:56:29.493" v="252" actId="2696"/>
        <pc:sldMkLst>
          <pc:docMk/>
          <pc:sldMk cId="3048757314" sldId="264"/>
        </pc:sldMkLst>
      </pc:sldChg>
      <pc:sldChg chg="add modTransition">
        <pc:chgData name="Msgr. Trevor Murray" userId="d6564771-ca8b-4373-aa26-3cad18547140" providerId="ADAL" clId="{85CB89B6-E359-E847-BD05-7915E1264548}" dt="2023-11-08T21:52:33.070" v="234"/>
        <pc:sldMkLst>
          <pc:docMk/>
          <pc:sldMk cId="1175148257" sldId="265"/>
        </pc:sldMkLst>
      </pc:sldChg>
      <pc:sldChg chg="add modTransition">
        <pc:chgData name="Msgr. Trevor Murray" userId="d6564771-ca8b-4373-aa26-3cad18547140" providerId="ADAL" clId="{85CB89B6-E359-E847-BD05-7915E1264548}" dt="2023-11-08T21:52:33.070" v="234"/>
        <pc:sldMkLst>
          <pc:docMk/>
          <pc:sldMk cId="3777929540" sldId="266"/>
        </pc:sldMkLst>
      </pc:sldChg>
      <pc:sldChg chg="add modTransition">
        <pc:chgData name="Msgr. Trevor Murray" userId="d6564771-ca8b-4373-aa26-3cad18547140" providerId="ADAL" clId="{85CB89B6-E359-E847-BD05-7915E1264548}" dt="2023-11-08T21:52:33.070" v="234"/>
        <pc:sldMkLst>
          <pc:docMk/>
          <pc:sldMk cId="1253667268" sldId="267"/>
        </pc:sldMkLst>
      </pc:sldChg>
      <pc:sldChg chg="add">
        <pc:chgData name="Msgr. Trevor Murray" userId="d6564771-ca8b-4373-aa26-3cad18547140" providerId="ADAL" clId="{85CB89B6-E359-E847-BD05-7915E1264548}" dt="2023-11-10T06:01:23.389" v="266"/>
        <pc:sldMkLst>
          <pc:docMk/>
          <pc:sldMk cId="1548158097" sldId="268"/>
        </pc:sldMkLst>
      </pc:sldChg>
      <pc:sldChg chg="add del modTransition">
        <pc:chgData name="Msgr. Trevor Murray" userId="d6564771-ca8b-4373-aa26-3cad18547140" providerId="ADAL" clId="{85CB89B6-E359-E847-BD05-7915E1264548}" dt="2023-11-08T21:53:01.142" v="240" actId="2696"/>
        <pc:sldMkLst>
          <pc:docMk/>
          <pc:sldMk cId="3553101590" sldId="268"/>
        </pc:sldMkLst>
      </pc:sldChg>
      <pc:sldChg chg="add modTransition">
        <pc:chgData name="Msgr. Trevor Murray" userId="d6564771-ca8b-4373-aa26-3cad18547140" providerId="ADAL" clId="{85CB89B6-E359-E847-BD05-7915E1264548}" dt="2023-11-08T21:52:33.070" v="234"/>
        <pc:sldMkLst>
          <pc:docMk/>
          <pc:sldMk cId="983018018" sldId="269"/>
        </pc:sldMkLst>
      </pc:sldChg>
      <pc:sldChg chg="del">
        <pc:chgData name="Msgr. Trevor Murray" userId="d6564771-ca8b-4373-aa26-3cad18547140" providerId="ADAL" clId="{85CB89B6-E359-E847-BD05-7915E1264548}" dt="2023-11-08T21:52:38.559" v="238" actId="2696"/>
        <pc:sldMkLst>
          <pc:docMk/>
          <pc:sldMk cId="3887644157" sldId="271"/>
        </pc:sldMkLst>
      </pc:sldChg>
      <pc:sldChg chg="add">
        <pc:chgData name="Msgr. Trevor Murray" userId="d6564771-ca8b-4373-aa26-3cad18547140" providerId="ADAL" clId="{85CB89B6-E359-E847-BD05-7915E1264548}" dt="2023-11-10T06:01:23.389" v="266"/>
        <pc:sldMkLst>
          <pc:docMk/>
          <pc:sldMk cId="3970664272" sldId="271"/>
        </pc:sldMkLst>
      </pc:sldChg>
      <pc:sldChg chg="add modTransition">
        <pc:chgData name="Msgr. Trevor Murray" userId="d6564771-ca8b-4373-aa26-3cad18547140" providerId="ADAL" clId="{85CB89B6-E359-E847-BD05-7915E1264548}" dt="2023-11-08T21:52:33.070" v="234"/>
        <pc:sldMkLst>
          <pc:docMk/>
          <pc:sldMk cId="22657389" sldId="272"/>
        </pc:sldMkLst>
      </pc:sldChg>
      <pc:sldChg chg="add">
        <pc:chgData name="Msgr. Trevor Murray" userId="d6564771-ca8b-4373-aa26-3cad18547140" providerId="ADAL" clId="{85CB89B6-E359-E847-BD05-7915E1264548}" dt="2023-11-10T06:01:23.389" v="266"/>
        <pc:sldMkLst>
          <pc:docMk/>
          <pc:sldMk cId="1260605646" sldId="274"/>
        </pc:sldMkLst>
      </pc:sldChg>
      <pc:sldChg chg="mod modShow">
        <pc:chgData name="Msgr. Trevor Murray" userId="d6564771-ca8b-4373-aa26-3cad18547140" providerId="ADAL" clId="{85CB89B6-E359-E847-BD05-7915E1264548}" dt="2023-11-07T04:04:38.019" v="49" actId="729"/>
        <pc:sldMkLst>
          <pc:docMk/>
          <pc:sldMk cId="2878484142" sldId="276"/>
        </pc:sldMkLst>
      </pc:sldChg>
      <pc:sldChg chg="mod modShow">
        <pc:chgData name="Msgr. Trevor Murray" userId="d6564771-ca8b-4373-aa26-3cad18547140" providerId="ADAL" clId="{85CB89B6-E359-E847-BD05-7915E1264548}" dt="2023-11-07T04:04:38.019" v="49" actId="729"/>
        <pc:sldMkLst>
          <pc:docMk/>
          <pc:sldMk cId="3836692139" sldId="278"/>
        </pc:sldMkLst>
      </pc:sldChg>
      <pc:sldChg chg="del">
        <pc:chgData name="Msgr. Trevor Murray" userId="d6564771-ca8b-4373-aa26-3cad18547140" providerId="ADAL" clId="{85CB89B6-E359-E847-BD05-7915E1264548}" dt="2023-11-08T22:03:24.535" v="255" actId="2696"/>
        <pc:sldMkLst>
          <pc:docMk/>
          <pc:sldMk cId="796534985" sldId="283"/>
        </pc:sldMkLst>
      </pc:sldChg>
      <pc:sldChg chg="del">
        <pc:chgData name="Msgr. Trevor Murray" userId="d6564771-ca8b-4373-aa26-3cad18547140" providerId="ADAL" clId="{85CB89B6-E359-E847-BD05-7915E1264548}" dt="2023-11-08T22:03:24.977" v="256" actId="2696"/>
        <pc:sldMkLst>
          <pc:docMk/>
          <pc:sldMk cId="221514280" sldId="284"/>
        </pc:sldMkLst>
      </pc:sldChg>
      <pc:sldChg chg="del">
        <pc:chgData name="Msgr. Trevor Murray" userId="d6564771-ca8b-4373-aa26-3cad18547140" providerId="ADAL" clId="{85CB89B6-E359-E847-BD05-7915E1264548}" dt="2023-11-08T22:03:26.248" v="259" actId="2696"/>
        <pc:sldMkLst>
          <pc:docMk/>
          <pc:sldMk cId="109335434" sldId="287"/>
        </pc:sldMkLst>
      </pc:sldChg>
      <pc:sldChg chg="del">
        <pc:chgData name="Msgr. Trevor Murray" userId="d6564771-ca8b-4373-aa26-3cad18547140" providerId="ADAL" clId="{85CB89B6-E359-E847-BD05-7915E1264548}" dt="2023-11-08T22:03:25.776" v="258" actId="2696"/>
        <pc:sldMkLst>
          <pc:docMk/>
          <pc:sldMk cId="564795719" sldId="288"/>
        </pc:sldMkLst>
      </pc:sldChg>
      <pc:sldChg chg="del">
        <pc:chgData name="Msgr. Trevor Murray" userId="d6564771-ca8b-4373-aa26-3cad18547140" providerId="ADAL" clId="{85CB89B6-E359-E847-BD05-7915E1264548}" dt="2023-11-08T22:03:27.141" v="262" actId="2696"/>
        <pc:sldMkLst>
          <pc:docMk/>
          <pc:sldMk cId="3760690843" sldId="289"/>
        </pc:sldMkLst>
      </pc:sldChg>
      <pc:sldChg chg="del">
        <pc:chgData name="Msgr. Trevor Murray" userId="d6564771-ca8b-4373-aa26-3cad18547140" providerId="ADAL" clId="{85CB89B6-E359-E847-BD05-7915E1264548}" dt="2023-11-08T22:03:26.681" v="261" actId="2696"/>
        <pc:sldMkLst>
          <pc:docMk/>
          <pc:sldMk cId="2891898385" sldId="291"/>
        </pc:sldMkLst>
      </pc:sldChg>
      <pc:sldChg chg="add">
        <pc:chgData name="Msgr. Trevor Murray" userId="d6564771-ca8b-4373-aa26-3cad18547140" providerId="ADAL" clId="{85CB89B6-E359-E847-BD05-7915E1264548}" dt="2023-11-08T19:39:35.577" v="185"/>
        <pc:sldMkLst>
          <pc:docMk/>
          <pc:sldMk cId="0" sldId="459"/>
        </pc:sldMkLst>
      </pc:sldChg>
      <pc:sldChg chg="add">
        <pc:chgData name="Msgr. Trevor Murray" userId="d6564771-ca8b-4373-aa26-3cad18547140" providerId="ADAL" clId="{85CB89B6-E359-E847-BD05-7915E1264548}" dt="2023-11-08T19:39:35.577" v="185"/>
        <pc:sldMkLst>
          <pc:docMk/>
          <pc:sldMk cId="0" sldId="460"/>
        </pc:sldMkLst>
      </pc:sldChg>
      <pc:sldChg chg="add">
        <pc:chgData name="Msgr. Trevor Murray" userId="d6564771-ca8b-4373-aa26-3cad18547140" providerId="ADAL" clId="{85CB89B6-E359-E847-BD05-7915E1264548}" dt="2023-11-08T19:39:35.577" v="185"/>
        <pc:sldMkLst>
          <pc:docMk/>
          <pc:sldMk cId="0" sldId="461"/>
        </pc:sldMkLst>
      </pc:sldChg>
      <pc:sldChg chg="add">
        <pc:chgData name="Msgr. Trevor Murray" userId="d6564771-ca8b-4373-aa26-3cad18547140" providerId="ADAL" clId="{85CB89B6-E359-E847-BD05-7915E1264548}" dt="2023-11-08T19:39:35.577" v="185"/>
        <pc:sldMkLst>
          <pc:docMk/>
          <pc:sldMk cId="0" sldId="464"/>
        </pc:sldMkLst>
      </pc:sldChg>
      <pc:sldChg chg="add">
        <pc:chgData name="Msgr. Trevor Murray" userId="d6564771-ca8b-4373-aa26-3cad18547140" providerId="ADAL" clId="{85CB89B6-E359-E847-BD05-7915E1264548}" dt="2023-11-08T19:39:35.577" v="185"/>
        <pc:sldMkLst>
          <pc:docMk/>
          <pc:sldMk cId="0" sldId="465"/>
        </pc:sldMkLst>
      </pc:sldChg>
      <pc:sldChg chg="add">
        <pc:chgData name="Msgr. Trevor Murray" userId="d6564771-ca8b-4373-aa26-3cad18547140" providerId="ADAL" clId="{85CB89B6-E359-E847-BD05-7915E1264548}" dt="2023-11-08T19:39:35.577" v="185"/>
        <pc:sldMkLst>
          <pc:docMk/>
          <pc:sldMk cId="0" sldId="6684"/>
        </pc:sldMkLst>
      </pc:sldChg>
      <pc:sldChg chg="del">
        <pc:chgData name="Msgr. Trevor Murray" userId="d6564771-ca8b-4373-aa26-3cad18547140" providerId="ADAL" clId="{85CB89B6-E359-E847-BD05-7915E1264548}" dt="2023-11-08T19:37:51.645" v="178" actId="2696"/>
        <pc:sldMkLst>
          <pc:docMk/>
          <pc:sldMk cId="812223345" sldId="7723"/>
        </pc:sldMkLst>
      </pc:sldChg>
      <pc:sldChg chg="del">
        <pc:chgData name="Msgr. Trevor Murray" userId="d6564771-ca8b-4373-aa26-3cad18547140" providerId="ADAL" clId="{85CB89B6-E359-E847-BD05-7915E1264548}" dt="2023-11-08T19:37:52.174" v="179" actId="2696"/>
        <pc:sldMkLst>
          <pc:docMk/>
          <pc:sldMk cId="1629746263" sldId="7726"/>
        </pc:sldMkLst>
      </pc:sldChg>
      <pc:sldChg chg="del">
        <pc:chgData name="Msgr. Trevor Murray" userId="d6564771-ca8b-4373-aa26-3cad18547140" providerId="ADAL" clId="{85CB89B6-E359-E847-BD05-7915E1264548}" dt="2023-11-08T19:36:05.408" v="152" actId="2696"/>
        <pc:sldMkLst>
          <pc:docMk/>
          <pc:sldMk cId="3070013862" sldId="8957"/>
        </pc:sldMkLst>
      </pc:sldChg>
      <pc:sldChg chg="del">
        <pc:chgData name="Msgr. Trevor Murray" userId="d6564771-ca8b-4373-aa26-3cad18547140" providerId="ADAL" clId="{85CB89B6-E359-E847-BD05-7915E1264548}" dt="2023-11-08T19:37:53.197" v="180" actId="2696"/>
        <pc:sldMkLst>
          <pc:docMk/>
          <pc:sldMk cId="1439021616" sldId="9290"/>
        </pc:sldMkLst>
      </pc:sldChg>
      <pc:sldChg chg="mod modShow">
        <pc:chgData name="Msgr. Trevor Murray" userId="d6564771-ca8b-4373-aa26-3cad18547140" providerId="ADAL" clId="{85CB89B6-E359-E847-BD05-7915E1264548}" dt="2023-11-07T04:04:38.019" v="49" actId="729"/>
        <pc:sldMkLst>
          <pc:docMk/>
          <pc:sldMk cId="1189556328" sldId="9535"/>
        </pc:sldMkLst>
      </pc:sldChg>
      <pc:sldChg chg="add">
        <pc:chgData name="Msgr. Trevor Murray" userId="d6564771-ca8b-4373-aa26-3cad18547140" providerId="ADAL" clId="{85CB89B6-E359-E847-BD05-7915E1264548}" dt="2023-11-08T19:39:35.577" v="185"/>
        <pc:sldMkLst>
          <pc:docMk/>
          <pc:sldMk cId="3872021534" sldId="9536"/>
        </pc:sldMkLst>
      </pc:sldChg>
      <pc:sldChg chg="del">
        <pc:chgData name="Msgr. Trevor Murray" userId="d6564771-ca8b-4373-aa26-3cad18547140" providerId="ADAL" clId="{85CB89B6-E359-E847-BD05-7915E1264548}" dt="2023-11-08T19:37:41.380" v="172" actId="2696"/>
        <pc:sldMkLst>
          <pc:docMk/>
          <pc:sldMk cId="2651028842" sldId="10815"/>
        </pc:sldMkLst>
      </pc:sldChg>
      <pc:sldChg chg="del">
        <pc:chgData name="Msgr. Trevor Murray" userId="d6564771-ca8b-4373-aa26-3cad18547140" providerId="ADAL" clId="{85CB89B6-E359-E847-BD05-7915E1264548}" dt="2023-11-08T19:39:33.328" v="184" actId="2696"/>
        <pc:sldMkLst>
          <pc:docMk/>
          <pc:sldMk cId="3241014136" sldId="10816"/>
        </pc:sldMkLst>
      </pc:sldChg>
      <pc:sldChg chg="del">
        <pc:chgData name="Msgr. Trevor Murray" userId="d6564771-ca8b-4373-aa26-3cad18547140" providerId="ADAL" clId="{85CB89B6-E359-E847-BD05-7915E1264548}" dt="2023-11-08T19:41:25.627" v="233" actId="2696"/>
        <pc:sldMkLst>
          <pc:docMk/>
          <pc:sldMk cId="1020437403" sldId="10819"/>
        </pc:sldMkLst>
      </pc:sldChg>
      <pc:sldChg chg="del">
        <pc:chgData name="Msgr. Trevor Murray" userId="d6564771-ca8b-4373-aa26-3cad18547140" providerId="ADAL" clId="{85CB89B6-E359-E847-BD05-7915E1264548}" dt="2023-11-07T04:04:58.161" v="51" actId="2696"/>
        <pc:sldMkLst>
          <pc:docMk/>
          <pc:sldMk cId="4224944232" sldId="11310"/>
        </pc:sldMkLst>
      </pc:sldChg>
      <pc:sldChg chg="del">
        <pc:chgData name="Msgr. Trevor Murray" userId="d6564771-ca8b-4373-aa26-3cad18547140" providerId="ADAL" clId="{85CB89B6-E359-E847-BD05-7915E1264548}" dt="2023-11-07T04:06:20.648" v="59" actId="2696"/>
        <pc:sldMkLst>
          <pc:docMk/>
          <pc:sldMk cId="1054243271" sldId="11346"/>
        </pc:sldMkLst>
      </pc:sldChg>
      <pc:sldChg chg="del">
        <pc:chgData name="Msgr. Trevor Murray" userId="d6564771-ca8b-4373-aa26-3cad18547140" providerId="ADAL" clId="{85CB89B6-E359-E847-BD05-7915E1264548}" dt="2023-11-07T04:06:50.398" v="60" actId="2696"/>
        <pc:sldMkLst>
          <pc:docMk/>
          <pc:sldMk cId="2056803056" sldId="11347"/>
        </pc:sldMkLst>
      </pc:sldChg>
      <pc:sldChg chg="del">
        <pc:chgData name="Msgr. Trevor Murray" userId="d6564771-ca8b-4373-aa26-3cad18547140" providerId="ADAL" clId="{85CB89B6-E359-E847-BD05-7915E1264548}" dt="2023-11-07T04:05:14.163" v="55" actId="2696"/>
        <pc:sldMkLst>
          <pc:docMk/>
          <pc:sldMk cId="217649998" sldId="11406"/>
        </pc:sldMkLst>
      </pc:sldChg>
      <pc:sldChg chg="del">
        <pc:chgData name="Msgr. Trevor Murray" userId="d6564771-ca8b-4373-aa26-3cad18547140" providerId="ADAL" clId="{85CB89B6-E359-E847-BD05-7915E1264548}" dt="2023-11-08T19:35:46.897" v="151" actId="2696"/>
        <pc:sldMkLst>
          <pc:docMk/>
          <pc:sldMk cId="2226857365" sldId="11423"/>
        </pc:sldMkLst>
      </pc:sldChg>
      <pc:sldChg chg="del">
        <pc:chgData name="Msgr. Trevor Murray" userId="d6564771-ca8b-4373-aa26-3cad18547140" providerId="ADAL" clId="{85CB89B6-E359-E847-BD05-7915E1264548}" dt="2023-11-08T19:36:12.791" v="155" actId="2696"/>
        <pc:sldMkLst>
          <pc:docMk/>
          <pc:sldMk cId="1229751393" sldId="11424"/>
        </pc:sldMkLst>
      </pc:sldChg>
      <pc:sldChg chg="del">
        <pc:chgData name="Msgr. Trevor Murray" userId="d6564771-ca8b-4373-aa26-3cad18547140" providerId="ADAL" clId="{85CB89B6-E359-E847-BD05-7915E1264548}" dt="2023-11-08T19:36:19.670" v="158" actId="2696"/>
        <pc:sldMkLst>
          <pc:docMk/>
          <pc:sldMk cId="3801028013" sldId="11425"/>
        </pc:sldMkLst>
      </pc:sldChg>
      <pc:sldChg chg="del">
        <pc:chgData name="Msgr. Trevor Murray" userId="d6564771-ca8b-4373-aa26-3cad18547140" providerId="ADAL" clId="{85CB89B6-E359-E847-BD05-7915E1264548}" dt="2023-11-08T19:37:15.533" v="167" actId="2696"/>
        <pc:sldMkLst>
          <pc:docMk/>
          <pc:sldMk cId="43234240" sldId="11426"/>
        </pc:sldMkLst>
      </pc:sldChg>
      <pc:sldChg chg="del">
        <pc:chgData name="Msgr. Trevor Murray" userId="d6564771-ca8b-4373-aa26-3cad18547140" providerId="ADAL" clId="{85CB89B6-E359-E847-BD05-7915E1264548}" dt="2023-11-08T19:37:29.952" v="171" actId="2696"/>
        <pc:sldMkLst>
          <pc:docMk/>
          <pc:sldMk cId="1417784849" sldId="11427"/>
        </pc:sldMkLst>
      </pc:sldChg>
      <pc:sldChg chg="del">
        <pc:chgData name="Msgr. Trevor Murray" userId="d6564771-ca8b-4373-aa26-3cad18547140" providerId="ADAL" clId="{85CB89B6-E359-E847-BD05-7915E1264548}" dt="2023-11-08T19:38:35.572" v="183" actId="2696"/>
        <pc:sldMkLst>
          <pc:docMk/>
          <pc:sldMk cId="699207370" sldId="11430"/>
        </pc:sldMkLst>
      </pc:sldChg>
      <pc:sldChg chg="del">
        <pc:chgData name="Msgr. Trevor Murray" userId="d6564771-ca8b-4373-aa26-3cad18547140" providerId="ADAL" clId="{85CB89B6-E359-E847-BD05-7915E1264548}" dt="2023-11-08T19:40:01.970" v="194" actId="2696"/>
        <pc:sldMkLst>
          <pc:docMk/>
          <pc:sldMk cId="2499393130" sldId="11431"/>
        </pc:sldMkLst>
      </pc:sldChg>
      <pc:sldChg chg="del">
        <pc:chgData name="Msgr. Trevor Murray" userId="d6564771-ca8b-4373-aa26-3cad18547140" providerId="ADAL" clId="{85CB89B6-E359-E847-BD05-7915E1264548}" dt="2023-11-08T19:40:08.769" v="197" actId="2696"/>
        <pc:sldMkLst>
          <pc:docMk/>
          <pc:sldMk cId="2566506217" sldId="11432"/>
        </pc:sldMkLst>
      </pc:sldChg>
      <pc:sldChg chg="del">
        <pc:chgData name="Msgr. Trevor Murray" userId="d6564771-ca8b-4373-aa26-3cad18547140" providerId="ADAL" clId="{85CB89B6-E359-E847-BD05-7915E1264548}" dt="2023-11-08T19:40:14.962" v="200" actId="2696"/>
        <pc:sldMkLst>
          <pc:docMk/>
          <pc:sldMk cId="1566169671" sldId="11433"/>
        </pc:sldMkLst>
      </pc:sldChg>
      <pc:sldChg chg="del">
        <pc:chgData name="Msgr. Trevor Murray" userId="d6564771-ca8b-4373-aa26-3cad18547140" providerId="ADAL" clId="{85CB89B6-E359-E847-BD05-7915E1264548}" dt="2023-11-08T19:40:21.026" v="203" actId="2696"/>
        <pc:sldMkLst>
          <pc:docMk/>
          <pc:sldMk cId="562419463" sldId="11434"/>
        </pc:sldMkLst>
      </pc:sldChg>
      <pc:sldChg chg="del">
        <pc:chgData name="Msgr. Trevor Murray" userId="d6564771-ca8b-4373-aa26-3cad18547140" providerId="ADAL" clId="{85CB89B6-E359-E847-BD05-7915E1264548}" dt="2023-11-08T19:40:28.545" v="206" actId="2696"/>
        <pc:sldMkLst>
          <pc:docMk/>
          <pc:sldMk cId="1006550284" sldId="11435"/>
        </pc:sldMkLst>
      </pc:sldChg>
      <pc:sldChg chg="del">
        <pc:chgData name="Msgr. Trevor Murray" userId="d6564771-ca8b-4373-aa26-3cad18547140" providerId="ADAL" clId="{85CB89B6-E359-E847-BD05-7915E1264548}" dt="2023-11-08T19:40:33.627" v="209" actId="2696"/>
        <pc:sldMkLst>
          <pc:docMk/>
          <pc:sldMk cId="3749798181" sldId="11436"/>
        </pc:sldMkLst>
      </pc:sldChg>
      <pc:sldChg chg="del">
        <pc:chgData name="Msgr. Trevor Murray" userId="d6564771-ca8b-4373-aa26-3cad18547140" providerId="ADAL" clId="{85CB89B6-E359-E847-BD05-7915E1264548}" dt="2023-11-08T19:40:38.930" v="212" actId="2696"/>
        <pc:sldMkLst>
          <pc:docMk/>
          <pc:sldMk cId="45570820" sldId="11437"/>
        </pc:sldMkLst>
      </pc:sldChg>
      <pc:sldChg chg="del">
        <pc:chgData name="Msgr. Trevor Murray" userId="d6564771-ca8b-4373-aa26-3cad18547140" providerId="ADAL" clId="{85CB89B6-E359-E847-BD05-7915E1264548}" dt="2023-11-08T19:40:43.708" v="215" actId="2696"/>
        <pc:sldMkLst>
          <pc:docMk/>
          <pc:sldMk cId="2000271223" sldId="11438"/>
        </pc:sldMkLst>
      </pc:sldChg>
      <pc:sldChg chg="del">
        <pc:chgData name="Msgr. Trevor Murray" userId="d6564771-ca8b-4373-aa26-3cad18547140" providerId="ADAL" clId="{85CB89B6-E359-E847-BD05-7915E1264548}" dt="2023-11-08T19:40:48.395" v="218" actId="2696"/>
        <pc:sldMkLst>
          <pc:docMk/>
          <pc:sldMk cId="3822550837" sldId="11439"/>
        </pc:sldMkLst>
      </pc:sldChg>
      <pc:sldChg chg="del">
        <pc:chgData name="Msgr. Trevor Murray" userId="d6564771-ca8b-4373-aa26-3cad18547140" providerId="ADAL" clId="{85CB89B6-E359-E847-BD05-7915E1264548}" dt="2023-11-08T19:41:00.342" v="228" actId="2696"/>
        <pc:sldMkLst>
          <pc:docMk/>
          <pc:sldMk cId="1583853121" sldId="11440"/>
        </pc:sldMkLst>
      </pc:sldChg>
      <pc:sldChg chg="del">
        <pc:chgData name="Msgr. Trevor Murray" userId="d6564771-ca8b-4373-aa26-3cad18547140" providerId="ADAL" clId="{85CB89B6-E359-E847-BD05-7915E1264548}" dt="2023-11-08T19:41:24.769" v="232" actId="2696"/>
        <pc:sldMkLst>
          <pc:docMk/>
          <pc:sldMk cId="2961254999" sldId="11441"/>
        </pc:sldMkLst>
      </pc:sldChg>
      <pc:sldChg chg="del">
        <pc:chgData name="Msgr. Trevor Murray" userId="d6564771-ca8b-4373-aa26-3cad18547140" providerId="ADAL" clId="{85CB89B6-E359-E847-BD05-7915E1264548}" dt="2023-11-08T22:03:25.337" v="257" actId="2696"/>
        <pc:sldMkLst>
          <pc:docMk/>
          <pc:sldMk cId="3942521872" sldId="11442"/>
        </pc:sldMkLst>
      </pc:sldChg>
      <pc:sldChg chg="del">
        <pc:chgData name="Msgr. Trevor Murray" userId="d6564771-ca8b-4373-aa26-3cad18547140" providerId="ADAL" clId="{85CB89B6-E359-E847-BD05-7915E1264548}" dt="2023-11-08T21:52:37.152" v="235" actId="2696"/>
        <pc:sldMkLst>
          <pc:docMk/>
          <pc:sldMk cId="1269250267" sldId="11443"/>
        </pc:sldMkLst>
      </pc:sldChg>
      <pc:sldChg chg="del">
        <pc:chgData name="Msgr. Trevor Murray" userId="d6564771-ca8b-4373-aa26-3cad18547140" providerId="ADAL" clId="{85CB89B6-E359-E847-BD05-7915E1264548}" dt="2023-11-08T21:52:38.016" v="237" actId="2696"/>
        <pc:sldMkLst>
          <pc:docMk/>
          <pc:sldMk cId="2846887596" sldId="11445"/>
        </pc:sldMkLst>
      </pc:sldChg>
      <pc:sldChg chg="del">
        <pc:chgData name="Msgr. Trevor Murray" userId="d6564771-ca8b-4373-aa26-3cad18547140" providerId="ADAL" clId="{85CB89B6-E359-E847-BD05-7915E1264548}" dt="2023-11-08T21:56:26.178" v="246" actId="2696"/>
        <pc:sldMkLst>
          <pc:docMk/>
          <pc:sldMk cId="0" sldId="11446"/>
        </pc:sldMkLst>
      </pc:sldChg>
      <pc:sldChg chg="del">
        <pc:chgData name="Msgr. Trevor Murray" userId="d6564771-ca8b-4373-aa26-3cad18547140" providerId="ADAL" clId="{85CB89B6-E359-E847-BD05-7915E1264548}" dt="2023-11-08T21:56:27.159" v="248" actId="2696"/>
        <pc:sldMkLst>
          <pc:docMk/>
          <pc:sldMk cId="0" sldId="11447"/>
        </pc:sldMkLst>
      </pc:sldChg>
      <pc:sldChg chg="del">
        <pc:chgData name="Msgr. Trevor Murray" userId="d6564771-ca8b-4373-aa26-3cad18547140" providerId="ADAL" clId="{85CB89B6-E359-E847-BD05-7915E1264548}" dt="2023-11-08T21:56:27.632" v="249" actId="2696"/>
        <pc:sldMkLst>
          <pc:docMk/>
          <pc:sldMk cId="0" sldId="11448"/>
        </pc:sldMkLst>
      </pc:sldChg>
      <pc:sldChg chg="del">
        <pc:chgData name="Msgr. Trevor Murray" userId="d6564771-ca8b-4373-aa26-3cad18547140" providerId="ADAL" clId="{85CB89B6-E359-E847-BD05-7915E1264548}" dt="2023-11-08T21:56:28.090" v="250" actId="2696"/>
        <pc:sldMkLst>
          <pc:docMk/>
          <pc:sldMk cId="0" sldId="11449"/>
        </pc:sldMkLst>
      </pc:sldChg>
      <pc:sldChg chg="del">
        <pc:chgData name="Msgr. Trevor Murray" userId="d6564771-ca8b-4373-aa26-3cad18547140" providerId="ADAL" clId="{85CB89B6-E359-E847-BD05-7915E1264548}" dt="2023-11-08T21:54:24.709" v="242" actId="2696"/>
        <pc:sldMkLst>
          <pc:docMk/>
          <pc:sldMk cId="0" sldId="11450"/>
        </pc:sldMkLst>
      </pc:sldChg>
      <pc:sldChg chg="del">
        <pc:chgData name="Msgr. Trevor Murray" userId="d6564771-ca8b-4373-aa26-3cad18547140" providerId="ADAL" clId="{85CB89B6-E359-E847-BD05-7915E1264548}" dt="2023-11-08T19:39:50.011" v="191" actId="2696"/>
        <pc:sldMkLst>
          <pc:docMk/>
          <pc:sldMk cId="1011043442" sldId="11451"/>
        </pc:sldMkLst>
      </pc:sldChg>
      <pc:sldChg chg="del">
        <pc:chgData name="Msgr. Trevor Murray" userId="d6564771-ca8b-4373-aa26-3cad18547140" providerId="ADAL" clId="{85CB89B6-E359-E847-BD05-7915E1264548}" dt="2023-11-08T19:39:47.211" v="186" actId="2696"/>
        <pc:sldMkLst>
          <pc:docMk/>
          <pc:sldMk cId="0" sldId="11452"/>
        </pc:sldMkLst>
      </pc:sldChg>
      <pc:sldChg chg="del">
        <pc:chgData name="Msgr. Trevor Murray" userId="d6564771-ca8b-4373-aa26-3cad18547140" providerId="ADAL" clId="{85CB89B6-E359-E847-BD05-7915E1264548}" dt="2023-11-08T19:39:47.649" v="187" actId="2696"/>
        <pc:sldMkLst>
          <pc:docMk/>
          <pc:sldMk cId="2317888874" sldId="11453"/>
        </pc:sldMkLst>
      </pc:sldChg>
      <pc:sldChg chg="del">
        <pc:chgData name="Msgr. Trevor Murray" userId="d6564771-ca8b-4373-aa26-3cad18547140" providerId="ADAL" clId="{85CB89B6-E359-E847-BD05-7915E1264548}" dt="2023-11-08T19:39:47.960" v="188" actId="2696"/>
        <pc:sldMkLst>
          <pc:docMk/>
          <pc:sldMk cId="4009558594" sldId="11454"/>
        </pc:sldMkLst>
      </pc:sldChg>
      <pc:sldChg chg="del">
        <pc:chgData name="Msgr. Trevor Murray" userId="d6564771-ca8b-4373-aa26-3cad18547140" providerId="ADAL" clId="{85CB89B6-E359-E847-BD05-7915E1264548}" dt="2023-11-08T19:39:48.608" v="189" actId="2696"/>
        <pc:sldMkLst>
          <pc:docMk/>
          <pc:sldMk cId="1960441110" sldId="11455"/>
        </pc:sldMkLst>
      </pc:sldChg>
      <pc:sldChg chg="del">
        <pc:chgData name="Msgr. Trevor Murray" userId="d6564771-ca8b-4373-aa26-3cad18547140" providerId="ADAL" clId="{85CB89B6-E359-E847-BD05-7915E1264548}" dt="2023-11-08T19:39:49.115" v="190" actId="2696"/>
        <pc:sldMkLst>
          <pc:docMk/>
          <pc:sldMk cId="1177299454" sldId="11456"/>
        </pc:sldMkLst>
      </pc:sldChg>
      <pc:sldChg chg="del">
        <pc:chgData name="Msgr. Trevor Murray" userId="d6564771-ca8b-4373-aa26-3cad18547140" providerId="ADAL" clId="{85CB89B6-E359-E847-BD05-7915E1264548}" dt="2023-11-08T19:40:54.224" v="225" actId="2696"/>
        <pc:sldMkLst>
          <pc:docMk/>
          <pc:sldMk cId="3096985471" sldId="11457"/>
        </pc:sldMkLst>
      </pc:sldChg>
      <pc:sldChg chg="del">
        <pc:chgData name="Msgr. Trevor Murray" userId="d6564771-ca8b-4373-aa26-3cad18547140" providerId="ADAL" clId="{85CB89B6-E359-E847-BD05-7915E1264548}" dt="2023-11-08T19:40:51.552" v="219" actId="2696"/>
        <pc:sldMkLst>
          <pc:docMk/>
          <pc:sldMk cId="0" sldId="11458"/>
        </pc:sldMkLst>
      </pc:sldChg>
      <pc:sldChg chg="del">
        <pc:chgData name="Msgr. Trevor Murray" userId="d6564771-ca8b-4373-aa26-3cad18547140" providerId="ADAL" clId="{85CB89B6-E359-E847-BD05-7915E1264548}" dt="2023-11-08T19:40:52.060" v="221" actId="2696"/>
        <pc:sldMkLst>
          <pc:docMk/>
          <pc:sldMk cId="3497778348" sldId="11459"/>
        </pc:sldMkLst>
      </pc:sldChg>
      <pc:sldChg chg="del">
        <pc:chgData name="Msgr. Trevor Murray" userId="d6564771-ca8b-4373-aa26-3cad18547140" providerId="ADAL" clId="{85CB89B6-E359-E847-BD05-7915E1264548}" dt="2023-11-08T19:40:52.226" v="222" actId="2696"/>
        <pc:sldMkLst>
          <pc:docMk/>
          <pc:sldMk cId="1522401741" sldId="11460"/>
        </pc:sldMkLst>
      </pc:sldChg>
      <pc:sldChg chg="del">
        <pc:chgData name="Msgr. Trevor Murray" userId="d6564771-ca8b-4373-aa26-3cad18547140" providerId="ADAL" clId="{85CB89B6-E359-E847-BD05-7915E1264548}" dt="2023-11-08T19:40:52.546" v="223" actId="2696"/>
        <pc:sldMkLst>
          <pc:docMk/>
          <pc:sldMk cId="364646082" sldId="11461"/>
        </pc:sldMkLst>
      </pc:sldChg>
      <pc:sldChg chg="del">
        <pc:chgData name="Msgr. Trevor Murray" userId="d6564771-ca8b-4373-aa26-3cad18547140" providerId="ADAL" clId="{85CB89B6-E359-E847-BD05-7915E1264548}" dt="2023-11-07T04:06:19.039" v="58" actId="2696"/>
        <pc:sldMkLst>
          <pc:docMk/>
          <pc:sldMk cId="1910181406" sldId="11464"/>
        </pc:sldMkLst>
      </pc:sldChg>
      <pc:sldChg chg="addSp delSp modSp mod">
        <pc:chgData name="Msgr. Trevor Murray" userId="d6564771-ca8b-4373-aa26-3cad18547140" providerId="ADAL" clId="{85CB89B6-E359-E847-BD05-7915E1264548}" dt="2023-11-07T21:00:19.349" v="68" actId="962"/>
        <pc:sldMkLst>
          <pc:docMk/>
          <pc:sldMk cId="3658025662" sldId="11465"/>
        </pc:sldMkLst>
      </pc:sldChg>
      <pc:sldChg chg="del">
        <pc:chgData name="Msgr. Trevor Murray" userId="d6564771-ca8b-4373-aa26-3cad18547140" providerId="ADAL" clId="{85CB89B6-E359-E847-BD05-7915E1264548}" dt="2023-11-07T04:07:13.768" v="61" actId="2696"/>
        <pc:sldMkLst>
          <pc:docMk/>
          <pc:sldMk cId="4126182229" sldId="11466"/>
        </pc:sldMkLst>
      </pc:sldChg>
      <pc:sldChg chg="del">
        <pc:chgData name="Msgr. Trevor Murray" userId="d6564771-ca8b-4373-aa26-3cad18547140" providerId="ADAL" clId="{85CB89B6-E359-E847-BD05-7915E1264548}" dt="2023-11-08T19:37:45.823" v="173" actId="2696"/>
        <pc:sldMkLst>
          <pc:docMk/>
          <pc:sldMk cId="486995678" sldId="11467"/>
        </pc:sldMkLst>
      </pc:sldChg>
      <pc:sldChg chg="del">
        <pc:chgData name="Msgr. Trevor Murray" userId="d6564771-ca8b-4373-aa26-3cad18547140" providerId="ADAL" clId="{85CB89B6-E359-E847-BD05-7915E1264548}" dt="2023-11-08T19:37:46.619" v="175" actId="2696"/>
        <pc:sldMkLst>
          <pc:docMk/>
          <pc:sldMk cId="1025313490" sldId="11469"/>
        </pc:sldMkLst>
      </pc:sldChg>
      <pc:sldChg chg="del">
        <pc:chgData name="Msgr. Trevor Murray" userId="d6564771-ca8b-4373-aa26-3cad18547140" providerId="ADAL" clId="{85CB89B6-E359-E847-BD05-7915E1264548}" dt="2023-11-08T19:37:46.208" v="174" actId="2696"/>
        <pc:sldMkLst>
          <pc:docMk/>
          <pc:sldMk cId="700934077" sldId="11470"/>
        </pc:sldMkLst>
      </pc:sldChg>
      <pc:sldChg chg="del">
        <pc:chgData name="Msgr. Trevor Murray" userId="d6564771-ca8b-4373-aa26-3cad18547140" providerId="ADAL" clId="{85CB89B6-E359-E847-BD05-7915E1264548}" dt="2023-11-08T19:37:47.353" v="176" actId="2696"/>
        <pc:sldMkLst>
          <pc:docMk/>
          <pc:sldMk cId="1513957297" sldId="11471"/>
        </pc:sldMkLst>
      </pc:sldChg>
      <pc:sldChg chg="add del">
        <pc:chgData name="Msgr. Trevor Murray" userId="d6564771-ca8b-4373-aa26-3cad18547140" providerId="ADAL" clId="{85CB89B6-E359-E847-BD05-7915E1264548}" dt="2023-11-08T19:36:42.249" v="164" actId="2696"/>
        <pc:sldMkLst>
          <pc:docMk/>
          <pc:sldMk cId="1336333984" sldId="11473"/>
        </pc:sldMkLst>
      </pc:sldChg>
      <pc:sldChg chg="add del setBg">
        <pc:chgData name="Msgr. Trevor Murray" userId="d6564771-ca8b-4373-aa26-3cad18547140" providerId="ADAL" clId="{85CB89B6-E359-E847-BD05-7915E1264548}" dt="2023-11-07T04:05:12.433" v="53"/>
        <pc:sldMkLst>
          <pc:docMk/>
          <pc:sldMk cId="1615379720" sldId="11473"/>
        </pc:sldMkLst>
      </pc:sldChg>
      <pc:sldChg chg="addSp delSp modSp add mod">
        <pc:chgData name="Msgr. Trevor Murray" userId="d6564771-ca8b-4373-aa26-3cad18547140" providerId="ADAL" clId="{85CB89B6-E359-E847-BD05-7915E1264548}" dt="2023-11-07T21:07:30.825" v="78" actId="26606"/>
        <pc:sldMkLst>
          <pc:docMk/>
          <pc:sldMk cId="3306573488" sldId="11474"/>
        </pc:sldMkLst>
      </pc:sldChg>
      <pc:sldChg chg="add">
        <pc:chgData name="Msgr. Trevor Murray" userId="d6564771-ca8b-4373-aa26-3cad18547140" providerId="ADAL" clId="{85CB89B6-E359-E847-BD05-7915E1264548}" dt="2023-11-07T21:04:56.426" v="73" actId="2890"/>
        <pc:sldMkLst>
          <pc:docMk/>
          <pc:sldMk cId="3868546919" sldId="11475"/>
        </pc:sldMkLst>
      </pc:sldChg>
      <pc:sldChg chg="add ord">
        <pc:chgData name="Msgr. Trevor Murray" userId="d6564771-ca8b-4373-aa26-3cad18547140" providerId="ADAL" clId="{85CB89B6-E359-E847-BD05-7915E1264548}" dt="2023-11-08T19:35:45.341" v="150" actId="20578"/>
        <pc:sldMkLst>
          <pc:docMk/>
          <pc:sldMk cId="107861566" sldId="11476"/>
        </pc:sldMkLst>
      </pc:sldChg>
      <pc:sldChg chg="add ord">
        <pc:chgData name="Msgr. Trevor Murray" userId="d6564771-ca8b-4373-aa26-3cad18547140" providerId="ADAL" clId="{85CB89B6-E359-E847-BD05-7915E1264548}" dt="2023-11-08T19:36:11.620" v="154" actId="20578"/>
        <pc:sldMkLst>
          <pc:docMk/>
          <pc:sldMk cId="437746758" sldId="11477"/>
        </pc:sldMkLst>
      </pc:sldChg>
      <pc:sldChg chg="add ord">
        <pc:chgData name="Msgr. Trevor Murray" userId="d6564771-ca8b-4373-aa26-3cad18547140" providerId="ADAL" clId="{85CB89B6-E359-E847-BD05-7915E1264548}" dt="2023-11-08T19:36:18.591" v="157" actId="20578"/>
        <pc:sldMkLst>
          <pc:docMk/>
          <pc:sldMk cId="3835030537" sldId="11478"/>
        </pc:sldMkLst>
      </pc:sldChg>
      <pc:sldChg chg="add ord">
        <pc:chgData name="Msgr. Trevor Murray" userId="d6564771-ca8b-4373-aa26-3cad18547140" providerId="ADAL" clId="{85CB89B6-E359-E847-BD05-7915E1264548}" dt="2023-11-08T19:36:40.821" v="163" actId="20578"/>
        <pc:sldMkLst>
          <pc:docMk/>
          <pc:sldMk cId="993296085" sldId="11479"/>
        </pc:sldMkLst>
      </pc:sldChg>
      <pc:sldChg chg="add ord">
        <pc:chgData name="Msgr. Trevor Murray" userId="d6564771-ca8b-4373-aa26-3cad18547140" providerId="ADAL" clId="{85CB89B6-E359-E847-BD05-7915E1264548}" dt="2023-11-08T19:37:14.222" v="166" actId="20578"/>
        <pc:sldMkLst>
          <pc:docMk/>
          <pc:sldMk cId="168546648" sldId="11480"/>
        </pc:sldMkLst>
      </pc:sldChg>
      <pc:sldChg chg="add ord">
        <pc:chgData name="Msgr. Trevor Murray" userId="d6564771-ca8b-4373-aa26-3cad18547140" providerId="ADAL" clId="{85CB89B6-E359-E847-BD05-7915E1264548}" dt="2023-11-08T19:37:28.413" v="170" actId="20578"/>
        <pc:sldMkLst>
          <pc:docMk/>
          <pc:sldMk cId="2432637859" sldId="11481"/>
        </pc:sldMkLst>
      </pc:sldChg>
      <pc:sldChg chg="add">
        <pc:chgData name="Msgr. Trevor Murray" userId="d6564771-ca8b-4373-aa26-3cad18547140" providerId="ADAL" clId="{85CB89B6-E359-E847-BD05-7915E1264548}" dt="2023-11-08T19:37:49.344" v="177" actId="2890"/>
        <pc:sldMkLst>
          <pc:docMk/>
          <pc:sldMk cId="2352460741" sldId="11482"/>
        </pc:sldMkLst>
      </pc:sldChg>
      <pc:sldChg chg="add ord">
        <pc:chgData name="Msgr. Trevor Murray" userId="d6564771-ca8b-4373-aa26-3cad18547140" providerId="ADAL" clId="{85CB89B6-E359-E847-BD05-7915E1264548}" dt="2023-11-08T19:38:33.532" v="182" actId="20578"/>
        <pc:sldMkLst>
          <pc:docMk/>
          <pc:sldMk cId="243839373" sldId="11483"/>
        </pc:sldMkLst>
      </pc:sldChg>
      <pc:sldChg chg="add ord">
        <pc:chgData name="Msgr. Trevor Murray" userId="d6564771-ca8b-4373-aa26-3cad18547140" providerId="ADAL" clId="{85CB89B6-E359-E847-BD05-7915E1264548}" dt="2023-11-08T19:40:00.360" v="193" actId="20578"/>
        <pc:sldMkLst>
          <pc:docMk/>
          <pc:sldMk cId="3973056916" sldId="11484"/>
        </pc:sldMkLst>
      </pc:sldChg>
      <pc:sldChg chg="add ord">
        <pc:chgData name="Msgr. Trevor Murray" userId="d6564771-ca8b-4373-aa26-3cad18547140" providerId="ADAL" clId="{85CB89B6-E359-E847-BD05-7915E1264548}" dt="2023-11-08T19:40:07.752" v="196" actId="20578"/>
        <pc:sldMkLst>
          <pc:docMk/>
          <pc:sldMk cId="1366613709" sldId="11485"/>
        </pc:sldMkLst>
      </pc:sldChg>
      <pc:sldChg chg="add ord">
        <pc:chgData name="Msgr. Trevor Murray" userId="d6564771-ca8b-4373-aa26-3cad18547140" providerId="ADAL" clId="{85CB89B6-E359-E847-BD05-7915E1264548}" dt="2023-11-08T19:40:14.005" v="199" actId="20578"/>
        <pc:sldMkLst>
          <pc:docMk/>
          <pc:sldMk cId="3012918527" sldId="11486"/>
        </pc:sldMkLst>
      </pc:sldChg>
      <pc:sldChg chg="add ord">
        <pc:chgData name="Msgr. Trevor Murray" userId="d6564771-ca8b-4373-aa26-3cad18547140" providerId="ADAL" clId="{85CB89B6-E359-E847-BD05-7915E1264548}" dt="2023-11-08T19:40:19.941" v="202" actId="20578"/>
        <pc:sldMkLst>
          <pc:docMk/>
          <pc:sldMk cId="231471671" sldId="11487"/>
        </pc:sldMkLst>
      </pc:sldChg>
      <pc:sldChg chg="add ord">
        <pc:chgData name="Msgr. Trevor Murray" userId="d6564771-ca8b-4373-aa26-3cad18547140" providerId="ADAL" clId="{85CB89B6-E359-E847-BD05-7915E1264548}" dt="2023-11-08T19:40:27.278" v="205" actId="20578"/>
        <pc:sldMkLst>
          <pc:docMk/>
          <pc:sldMk cId="466650278" sldId="11488"/>
        </pc:sldMkLst>
      </pc:sldChg>
      <pc:sldChg chg="add ord">
        <pc:chgData name="Msgr. Trevor Murray" userId="d6564771-ca8b-4373-aa26-3cad18547140" providerId="ADAL" clId="{85CB89B6-E359-E847-BD05-7915E1264548}" dt="2023-11-08T19:40:32.764" v="208" actId="20578"/>
        <pc:sldMkLst>
          <pc:docMk/>
          <pc:sldMk cId="1791855165" sldId="11489"/>
        </pc:sldMkLst>
      </pc:sldChg>
      <pc:sldChg chg="add ord">
        <pc:chgData name="Msgr. Trevor Murray" userId="d6564771-ca8b-4373-aa26-3cad18547140" providerId="ADAL" clId="{85CB89B6-E359-E847-BD05-7915E1264548}" dt="2023-11-08T19:40:37.853" v="211" actId="20578"/>
        <pc:sldMkLst>
          <pc:docMk/>
          <pc:sldMk cId="3919886932" sldId="11490"/>
        </pc:sldMkLst>
      </pc:sldChg>
      <pc:sldChg chg="add ord">
        <pc:chgData name="Msgr. Trevor Murray" userId="d6564771-ca8b-4373-aa26-3cad18547140" providerId="ADAL" clId="{85CB89B6-E359-E847-BD05-7915E1264548}" dt="2023-11-08T19:40:42.720" v="214" actId="20578"/>
        <pc:sldMkLst>
          <pc:docMk/>
          <pc:sldMk cId="587044343" sldId="11491"/>
        </pc:sldMkLst>
      </pc:sldChg>
      <pc:sldChg chg="add ord">
        <pc:chgData name="Msgr. Trevor Murray" userId="d6564771-ca8b-4373-aa26-3cad18547140" providerId="ADAL" clId="{85CB89B6-E359-E847-BD05-7915E1264548}" dt="2023-11-08T19:40:47.474" v="217" actId="20578"/>
        <pc:sldMkLst>
          <pc:docMk/>
          <pc:sldMk cId="3529884134" sldId="11492"/>
        </pc:sldMkLst>
      </pc:sldChg>
      <pc:sldChg chg="add ord">
        <pc:chgData name="Msgr. Trevor Murray" userId="d6564771-ca8b-4373-aa26-3cad18547140" providerId="ADAL" clId="{85CB89B6-E359-E847-BD05-7915E1264548}" dt="2023-11-08T19:40:59.182" v="227" actId="20578"/>
        <pc:sldMkLst>
          <pc:docMk/>
          <pc:sldMk cId="1651090428" sldId="11493"/>
        </pc:sldMkLst>
      </pc:sldChg>
      <pc:sldChg chg="add ord">
        <pc:chgData name="Msgr. Trevor Murray" userId="d6564771-ca8b-4373-aa26-3cad18547140" providerId="ADAL" clId="{85CB89B6-E359-E847-BD05-7915E1264548}" dt="2023-11-08T19:41:23.225" v="231" actId="20578"/>
        <pc:sldMkLst>
          <pc:docMk/>
          <pc:sldMk cId="2592994848" sldId="11494"/>
        </pc:sldMkLst>
      </pc:sldChg>
      <pc:sldChg chg="add modTransition">
        <pc:chgData name="Msgr. Trevor Murray" userId="d6564771-ca8b-4373-aa26-3cad18547140" providerId="ADAL" clId="{85CB89B6-E359-E847-BD05-7915E1264548}" dt="2023-11-08T21:52:33.070" v="234"/>
        <pc:sldMkLst>
          <pc:docMk/>
          <pc:sldMk cId="0" sldId="11495"/>
        </pc:sldMkLst>
      </pc:sldChg>
      <pc:sldChg chg="add modTransition">
        <pc:chgData name="Msgr. Trevor Murray" userId="d6564771-ca8b-4373-aa26-3cad18547140" providerId="ADAL" clId="{85CB89B6-E359-E847-BD05-7915E1264548}" dt="2023-11-08T21:54:21.289" v="241"/>
        <pc:sldMkLst>
          <pc:docMk/>
          <pc:sldMk cId="0" sldId="11496"/>
        </pc:sldMkLst>
      </pc:sldChg>
      <pc:sldChg chg="add del modTransition">
        <pc:chgData name="Msgr. Trevor Murray" userId="d6564771-ca8b-4373-aa26-3cad18547140" providerId="ADAL" clId="{85CB89B6-E359-E847-BD05-7915E1264548}" dt="2023-11-08T21:53:00.558" v="239" actId="2696"/>
        <pc:sldMkLst>
          <pc:docMk/>
          <pc:sldMk cId="1140293617" sldId="11496"/>
        </pc:sldMkLst>
      </pc:sldChg>
      <pc:sldChg chg="add del modTransition">
        <pc:chgData name="Msgr. Trevor Murray" userId="d6564771-ca8b-4373-aa26-3cad18547140" providerId="ADAL" clId="{85CB89B6-E359-E847-BD05-7915E1264548}" dt="2023-11-08T21:54:54.763" v="243" actId="2696"/>
        <pc:sldMkLst>
          <pc:docMk/>
          <pc:sldMk cId="0" sldId="11497"/>
        </pc:sldMkLst>
      </pc:sldChg>
      <pc:sldChg chg="add modTransition">
        <pc:chgData name="Msgr. Trevor Murray" userId="d6564771-ca8b-4373-aa26-3cad18547140" providerId="ADAL" clId="{85CB89B6-E359-E847-BD05-7915E1264548}" dt="2023-11-08T21:54:21.289" v="241"/>
        <pc:sldMkLst>
          <pc:docMk/>
          <pc:sldMk cId="0" sldId="11498"/>
        </pc:sldMkLst>
      </pc:sldChg>
      <pc:sldChg chg="modSp add del mod modTransition">
        <pc:chgData name="Msgr. Trevor Murray" userId="d6564771-ca8b-4373-aa26-3cad18547140" providerId="ADAL" clId="{85CB89B6-E359-E847-BD05-7915E1264548}" dt="2023-11-08T21:57:30.828" v="253" actId="14100"/>
        <pc:sldMkLst>
          <pc:docMk/>
          <pc:sldMk cId="0" sldId="11499"/>
        </pc:sldMkLst>
      </pc:sldChg>
      <pc:sldChg chg="add modTransition">
        <pc:chgData name="Msgr. Trevor Murray" userId="d6564771-ca8b-4373-aa26-3cad18547140" providerId="ADAL" clId="{85CB89B6-E359-E847-BD05-7915E1264548}" dt="2023-11-08T21:56:23.431" v="245"/>
        <pc:sldMkLst>
          <pc:docMk/>
          <pc:sldMk cId="0" sldId="11500"/>
        </pc:sldMkLst>
      </pc:sldChg>
      <pc:sldChg chg="add modTransition">
        <pc:chgData name="Msgr. Trevor Murray" userId="d6564771-ca8b-4373-aa26-3cad18547140" providerId="ADAL" clId="{85CB89B6-E359-E847-BD05-7915E1264548}" dt="2023-11-08T21:56:23.431" v="245"/>
        <pc:sldMkLst>
          <pc:docMk/>
          <pc:sldMk cId="0" sldId="11501"/>
        </pc:sldMkLst>
      </pc:sldChg>
      <pc:sldChg chg="add modTransition">
        <pc:chgData name="Msgr. Trevor Murray" userId="d6564771-ca8b-4373-aa26-3cad18547140" providerId="ADAL" clId="{85CB89B6-E359-E847-BD05-7915E1264548}" dt="2023-11-08T22:03:21.790" v="254"/>
        <pc:sldMkLst>
          <pc:docMk/>
          <pc:sldMk cId="0" sldId="11502"/>
        </pc:sldMkLst>
      </pc:sldChg>
      <pc:sldChg chg="add modTransition">
        <pc:chgData name="Msgr. Trevor Murray" userId="d6564771-ca8b-4373-aa26-3cad18547140" providerId="ADAL" clId="{85CB89B6-E359-E847-BD05-7915E1264548}" dt="2023-11-08T22:03:21.790" v="254"/>
        <pc:sldMkLst>
          <pc:docMk/>
          <pc:sldMk cId="0" sldId="11503"/>
        </pc:sldMkLst>
      </pc:sldChg>
      <pc:sldChg chg="add modTransition">
        <pc:chgData name="Msgr. Trevor Murray" userId="d6564771-ca8b-4373-aa26-3cad18547140" providerId="ADAL" clId="{85CB89B6-E359-E847-BD05-7915E1264548}" dt="2023-11-08T22:03:21.790" v="254"/>
        <pc:sldMkLst>
          <pc:docMk/>
          <pc:sldMk cId="586751559" sldId="11504"/>
        </pc:sldMkLst>
      </pc:sldChg>
      <pc:sldChg chg="add modTransition">
        <pc:chgData name="Msgr. Trevor Murray" userId="d6564771-ca8b-4373-aa26-3cad18547140" providerId="ADAL" clId="{85CB89B6-E359-E847-BD05-7915E1264548}" dt="2023-11-08T22:03:21.790" v="254"/>
        <pc:sldMkLst>
          <pc:docMk/>
          <pc:sldMk cId="0" sldId="11505"/>
        </pc:sldMkLst>
      </pc:sldChg>
      <pc:sldChg chg="add modTransition">
        <pc:chgData name="Msgr. Trevor Murray" userId="d6564771-ca8b-4373-aa26-3cad18547140" providerId="ADAL" clId="{85CB89B6-E359-E847-BD05-7915E1264548}" dt="2023-11-08T22:03:21.790" v="254"/>
        <pc:sldMkLst>
          <pc:docMk/>
          <pc:sldMk cId="3075535118" sldId="11506"/>
        </pc:sldMkLst>
      </pc:sldChg>
      <pc:sldChg chg="add">
        <pc:chgData name="Msgr. Trevor Murray" userId="d6564771-ca8b-4373-aa26-3cad18547140" providerId="ADAL" clId="{85CB89B6-E359-E847-BD05-7915E1264548}" dt="2023-11-10T05:57:13.558" v="263" actId="2890"/>
        <pc:sldMkLst>
          <pc:docMk/>
          <pc:sldMk cId="1616687315" sldId="11507"/>
        </pc:sldMkLst>
      </pc:sldChg>
      <pc:sldChg chg="add">
        <pc:chgData name="Msgr. Trevor Murray" userId="d6564771-ca8b-4373-aa26-3cad18547140" providerId="ADAL" clId="{85CB89B6-E359-E847-BD05-7915E1264548}" dt="2023-11-10T05:57:15.409" v="264"/>
        <pc:sldMkLst>
          <pc:docMk/>
          <pc:sldMk cId="3313365573" sldId="11508"/>
        </pc:sldMkLst>
      </pc:sldChg>
      <pc:sldChg chg="add">
        <pc:chgData name="Msgr. Trevor Murray" userId="d6564771-ca8b-4373-aa26-3cad18547140" providerId="ADAL" clId="{85CB89B6-E359-E847-BD05-7915E1264548}" dt="2023-11-10T05:57:15.409" v="264"/>
        <pc:sldMkLst>
          <pc:docMk/>
          <pc:sldMk cId="2296402438" sldId="11509"/>
        </pc:sldMkLst>
      </pc:sldChg>
      <pc:sldChg chg="add">
        <pc:chgData name="Msgr. Trevor Murray" userId="d6564771-ca8b-4373-aa26-3cad18547140" providerId="ADAL" clId="{85CB89B6-E359-E847-BD05-7915E1264548}" dt="2023-11-10T05:57:15.409" v="264"/>
        <pc:sldMkLst>
          <pc:docMk/>
          <pc:sldMk cId="2133450241" sldId="11510"/>
        </pc:sldMkLst>
      </pc:sldChg>
      <pc:sldChg chg="add">
        <pc:chgData name="Msgr. Trevor Murray" userId="d6564771-ca8b-4373-aa26-3cad18547140" providerId="ADAL" clId="{85CB89B6-E359-E847-BD05-7915E1264548}" dt="2023-11-10T05:57:15.409" v="264"/>
        <pc:sldMkLst>
          <pc:docMk/>
          <pc:sldMk cId="987422159" sldId="11511"/>
        </pc:sldMkLst>
      </pc:sldChg>
      <pc:sldChg chg="add">
        <pc:chgData name="Msgr. Trevor Murray" userId="d6564771-ca8b-4373-aa26-3cad18547140" providerId="ADAL" clId="{85CB89B6-E359-E847-BD05-7915E1264548}" dt="2023-11-10T06:01:21.454" v="265" actId="2890"/>
        <pc:sldMkLst>
          <pc:docMk/>
          <pc:sldMk cId="2401409239" sldId="11512"/>
        </pc:sldMkLst>
      </pc:sldChg>
      <pc:sldChg chg="add">
        <pc:chgData name="Msgr. Trevor Murray" userId="d6564771-ca8b-4373-aa26-3cad18547140" providerId="ADAL" clId="{85CB89B6-E359-E847-BD05-7915E1264548}" dt="2023-11-10T06:01:23.389" v="266"/>
        <pc:sldMkLst>
          <pc:docMk/>
          <pc:sldMk cId="2636844378" sldId="11513"/>
        </pc:sldMkLst>
      </pc:sldChg>
      <pc:sldChg chg="add">
        <pc:chgData name="Msgr. Trevor Murray" userId="d6564771-ca8b-4373-aa26-3cad18547140" providerId="ADAL" clId="{85CB89B6-E359-E847-BD05-7915E1264548}" dt="2023-11-10T06:01:23.389" v="266"/>
        <pc:sldMkLst>
          <pc:docMk/>
          <pc:sldMk cId="2120454214" sldId="11514"/>
        </pc:sldMkLst>
      </pc:sldChg>
      <pc:sldChg chg="add">
        <pc:chgData name="Msgr. Trevor Murray" userId="d6564771-ca8b-4373-aa26-3cad18547140" providerId="ADAL" clId="{85CB89B6-E359-E847-BD05-7915E1264548}" dt="2023-11-10T06:01:23.389" v="266"/>
        <pc:sldMkLst>
          <pc:docMk/>
          <pc:sldMk cId="3430635479" sldId="11515"/>
        </pc:sldMkLst>
      </pc:sldChg>
      <pc:sldChg chg="addSp delSp modSp add mod">
        <pc:chgData name="Msgr. Trevor Murray" userId="d6564771-ca8b-4373-aa26-3cad18547140" providerId="ADAL" clId="{85CB89B6-E359-E847-BD05-7915E1264548}" dt="2023-11-11T01:35:59.620" v="273" actId="26606"/>
        <pc:sldMkLst>
          <pc:docMk/>
          <pc:sldMk cId="1955271315" sldId="11516"/>
        </pc:sldMkLst>
      </pc:sldChg>
      <pc:sldChg chg="add del">
        <pc:chgData name="Msgr. Trevor Murray" userId="d6564771-ca8b-4373-aa26-3cad18547140" providerId="ADAL" clId="{85CB89B6-E359-E847-BD05-7915E1264548}" dt="2023-11-11T18:05:04.263" v="278" actId="2696"/>
        <pc:sldMkLst>
          <pc:docMk/>
          <pc:sldMk cId="1782567712" sldId="11517"/>
        </pc:sldMkLst>
      </pc:sldChg>
      <pc:sldChg chg="add del">
        <pc:chgData name="Msgr. Trevor Murray" userId="d6564771-ca8b-4373-aa26-3cad18547140" providerId="ADAL" clId="{85CB89B6-E359-E847-BD05-7915E1264548}" dt="2023-11-11T18:05:04.776" v="279" actId="2696"/>
        <pc:sldMkLst>
          <pc:docMk/>
          <pc:sldMk cId="1294908065" sldId="11518"/>
        </pc:sldMkLst>
      </pc:sldChg>
      <pc:sldChg chg="add del">
        <pc:chgData name="Msgr. Trevor Murray" userId="d6564771-ca8b-4373-aa26-3cad18547140" providerId="ADAL" clId="{85CB89B6-E359-E847-BD05-7915E1264548}" dt="2023-11-11T18:05:05.249" v="280" actId="2696"/>
        <pc:sldMkLst>
          <pc:docMk/>
          <pc:sldMk cId="2949583274" sldId="11519"/>
        </pc:sldMkLst>
      </pc:sldChg>
      <pc:sldChg chg="add del">
        <pc:chgData name="Msgr. Trevor Murray" userId="d6564771-ca8b-4373-aa26-3cad18547140" providerId="ADAL" clId="{85CB89B6-E359-E847-BD05-7915E1264548}" dt="2023-11-11T18:05:09.033" v="288" actId="2696"/>
        <pc:sldMkLst>
          <pc:docMk/>
          <pc:sldMk cId="3559913699" sldId="11520"/>
        </pc:sldMkLst>
      </pc:sldChg>
      <pc:sldChg chg="add del">
        <pc:chgData name="Msgr. Trevor Murray" userId="d6564771-ca8b-4373-aa26-3cad18547140" providerId="ADAL" clId="{85CB89B6-E359-E847-BD05-7915E1264548}" dt="2023-11-11T18:05:08.571" v="287" actId="2696"/>
        <pc:sldMkLst>
          <pc:docMk/>
          <pc:sldMk cId="1860954879" sldId="11521"/>
        </pc:sldMkLst>
      </pc:sldChg>
      <pc:sldChg chg="add del">
        <pc:chgData name="Msgr. Trevor Murray" userId="d6564771-ca8b-4373-aa26-3cad18547140" providerId="ADAL" clId="{85CB89B6-E359-E847-BD05-7915E1264548}" dt="2023-11-11T18:05:09.825" v="289" actId="2696"/>
        <pc:sldMkLst>
          <pc:docMk/>
          <pc:sldMk cId="2044021186" sldId="11522"/>
        </pc:sldMkLst>
      </pc:sldChg>
      <pc:sldChg chg="add del setBg">
        <pc:chgData name="Msgr. Trevor Murray" userId="d6564771-ca8b-4373-aa26-3cad18547140" providerId="ADAL" clId="{85CB89B6-E359-E847-BD05-7915E1264548}" dt="2023-11-11T18:04:55.391" v="277"/>
        <pc:sldMkLst>
          <pc:docMk/>
          <pc:sldMk cId="3956725664" sldId="11524"/>
        </pc:sldMkLst>
      </pc:sldChg>
      <pc:sldChg chg="add del">
        <pc:chgData name="Msgr. Trevor Murray" userId="d6564771-ca8b-4373-aa26-3cad18547140" providerId="ADAL" clId="{85CB89B6-E359-E847-BD05-7915E1264548}" dt="2023-11-11T18:05:05.705" v="281" actId="2696"/>
        <pc:sldMkLst>
          <pc:docMk/>
          <pc:sldMk cId="538984354" sldId="11525"/>
        </pc:sldMkLst>
      </pc:sldChg>
      <pc:sldChg chg="add del">
        <pc:chgData name="Msgr. Trevor Murray" userId="d6564771-ca8b-4373-aa26-3cad18547140" providerId="ADAL" clId="{85CB89B6-E359-E847-BD05-7915E1264548}" dt="2023-11-11T18:05:06.194" v="282" actId="2696"/>
        <pc:sldMkLst>
          <pc:docMk/>
          <pc:sldMk cId="2763798694" sldId="11526"/>
        </pc:sldMkLst>
      </pc:sldChg>
      <pc:sldChg chg="add del">
        <pc:chgData name="Msgr. Trevor Murray" userId="d6564771-ca8b-4373-aa26-3cad18547140" providerId="ADAL" clId="{85CB89B6-E359-E847-BD05-7915E1264548}" dt="2023-11-11T18:05:06.583" v="283" actId="2696"/>
        <pc:sldMkLst>
          <pc:docMk/>
          <pc:sldMk cId="420596829" sldId="11527"/>
        </pc:sldMkLst>
      </pc:sldChg>
      <pc:sldChg chg="add del">
        <pc:chgData name="Msgr. Trevor Murray" userId="d6564771-ca8b-4373-aa26-3cad18547140" providerId="ADAL" clId="{85CB89B6-E359-E847-BD05-7915E1264548}" dt="2023-11-11T18:05:07.036" v="284" actId="2696"/>
        <pc:sldMkLst>
          <pc:docMk/>
          <pc:sldMk cId="1684414528" sldId="11528"/>
        </pc:sldMkLst>
      </pc:sldChg>
      <pc:sldChg chg="add del">
        <pc:chgData name="Msgr. Trevor Murray" userId="d6564771-ca8b-4373-aa26-3cad18547140" providerId="ADAL" clId="{85CB89B6-E359-E847-BD05-7915E1264548}" dt="2023-11-11T18:05:07.449" v="285" actId="2696"/>
        <pc:sldMkLst>
          <pc:docMk/>
          <pc:sldMk cId="4069523992" sldId="11529"/>
        </pc:sldMkLst>
      </pc:sldChg>
      <pc:sldChg chg="add del">
        <pc:chgData name="Msgr. Trevor Murray" userId="d6564771-ca8b-4373-aa26-3cad18547140" providerId="ADAL" clId="{85CB89B6-E359-E847-BD05-7915E1264548}" dt="2023-11-11T18:05:08.082" v="286" actId="2696"/>
        <pc:sldMkLst>
          <pc:docMk/>
          <pc:sldMk cId="303419169" sldId="11530"/>
        </pc:sldMkLst>
      </pc:sldChg>
      <pc:sldChg chg="add del setBg">
        <pc:chgData name="Msgr. Trevor Murray" userId="d6564771-ca8b-4373-aa26-3cad18547140" providerId="ADAL" clId="{85CB89B6-E359-E847-BD05-7915E1264548}" dt="2023-11-11T18:04:55.391" v="277"/>
        <pc:sldMkLst>
          <pc:docMk/>
          <pc:sldMk cId="2626149107" sldId="11531"/>
        </pc:sldMkLst>
      </pc:sldChg>
      <pc:sldChg chg="add del setBg">
        <pc:chgData name="Msgr. Trevor Murray" userId="d6564771-ca8b-4373-aa26-3cad18547140" providerId="ADAL" clId="{85CB89B6-E359-E847-BD05-7915E1264548}" dt="2023-11-11T18:04:55.391" v="277"/>
        <pc:sldMkLst>
          <pc:docMk/>
          <pc:sldMk cId="746982583" sldId="11532"/>
        </pc:sldMkLst>
      </pc:sldChg>
      <pc:sldChg chg="add del setBg">
        <pc:chgData name="Msgr. Trevor Murray" userId="d6564771-ca8b-4373-aa26-3cad18547140" providerId="ADAL" clId="{85CB89B6-E359-E847-BD05-7915E1264548}" dt="2023-11-11T18:04:55.391" v="277"/>
        <pc:sldMkLst>
          <pc:docMk/>
          <pc:sldMk cId="144539839" sldId="11533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521707391" sldId="11534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1362607572" sldId="11534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1157970950" sldId="11535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3526013883" sldId="11535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2279543335" sldId="11536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2631946105" sldId="11536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20309932" sldId="11537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2951742410" sldId="11537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2049844339" sldId="11538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3797113778" sldId="11538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263002106" sldId="11539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3513063362" sldId="11539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1123518674" sldId="11540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4254031481" sldId="11540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505919017" sldId="11541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1459899121" sldId="11541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142244237" sldId="11542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581048400" sldId="11542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171208880" sldId="11543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673270907" sldId="11543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3493439256" sldId="11544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3675471252" sldId="11544"/>
        </pc:sldMkLst>
      </pc:sldChg>
      <pc:sldChg chg="add del">
        <pc:chgData name="Msgr. Trevor Murray" userId="d6564771-ca8b-4373-aa26-3cad18547140" providerId="ADAL" clId="{85CB89B6-E359-E847-BD05-7915E1264548}" dt="2023-11-11T18:04:55.291" v="276"/>
        <pc:sldMkLst>
          <pc:docMk/>
          <pc:sldMk cId="1340910884" sldId="11545"/>
        </pc:sldMkLst>
      </pc:sldChg>
      <pc:sldChg chg="add">
        <pc:chgData name="Msgr. Trevor Murray" userId="d6564771-ca8b-4373-aa26-3cad18547140" providerId="ADAL" clId="{85CB89B6-E359-E847-BD05-7915E1264548}" dt="2023-11-11T18:04:55.391" v="277"/>
        <pc:sldMkLst>
          <pc:docMk/>
          <pc:sldMk cId="1381010413" sldId="11545"/>
        </pc:sldMkLst>
      </pc:sldChg>
      <pc:sldChg chg="addSp delSp modSp add mod">
        <pc:chgData name="Msgr. Trevor Murray" userId="d6564771-ca8b-4373-aa26-3cad18547140" providerId="ADAL" clId="{85CB89B6-E359-E847-BD05-7915E1264548}" dt="2023-11-11T18:51:30.505" v="300" actId="26606"/>
        <pc:sldMkLst>
          <pc:docMk/>
          <pc:sldMk cId="4147676158" sldId="11546"/>
        </pc:sldMkLst>
      </pc:sldChg>
      <pc:sldMasterChg chg="delSldLayout">
        <pc:chgData name="Msgr. Trevor Murray" userId="d6564771-ca8b-4373-aa26-3cad18547140" providerId="ADAL" clId="{85CB89B6-E359-E847-BD05-7915E1264548}" dt="2023-11-08T22:03:26.252" v="260" actId="2696"/>
        <pc:sldMasterMkLst>
          <pc:docMk/>
          <pc:sldMasterMk cId="2126473329" sldId="2147483821"/>
        </pc:sldMasterMkLst>
        <pc:sldLayoutChg chg="del">
          <pc:chgData name="Msgr. Trevor Murray" userId="d6564771-ca8b-4373-aa26-3cad18547140" providerId="ADAL" clId="{85CB89B6-E359-E847-BD05-7915E1264548}" dt="2023-11-08T22:03:26.252" v="260" actId="2696"/>
          <pc:sldLayoutMkLst>
            <pc:docMk/>
            <pc:sldMasterMk cId="2126473329" sldId="2147483821"/>
            <pc:sldLayoutMk cId="676432068" sldId="2147483849"/>
          </pc:sldLayoutMkLst>
        </pc:sldLayoutChg>
      </pc:sldMasterChg>
    </pc:docChg>
  </pc:docChgLst>
  <pc:docChgLst>
    <pc:chgData name="Glenn Clunie" userId="fb518d09-80f9-4a30-b477-2e2e21d9db22" providerId="ADAL" clId="{898DA80C-2945-4EE9-A518-75ED03CFF591}"/>
    <pc:docChg chg="addSld modSld">
      <pc:chgData name="Glenn Clunie" userId="fb518d09-80f9-4a30-b477-2e2e21d9db22" providerId="ADAL" clId="{898DA80C-2945-4EE9-A518-75ED03CFF591}" dt="2023-08-02T18:01:39.637" v="6"/>
      <pc:docMkLst>
        <pc:docMk/>
      </pc:docMkLst>
      <pc:sldChg chg="modSp add setBg">
        <pc:chgData name="Glenn Clunie" userId="fb518d09-80f9-4a30-b477-2e2e21d9db22" providerId="ADAL" clId="{898DA80C-2945-4EE9-A518-75ED03CFF591}" dt="2023-08-02T18:01:30.294" v="5" actId="207"/>
        <pc:sldMkLst>
          <pc:docMk/>
          <pc:sldMk cId="3994162089" sldId="257"/>
        </pc:sldMkLst>
      </pc:sldChg>
      <pc:sldChg chg="add setBg">
        <pc:chgData name="Glenn Clunie" userId="fb518d09-80f9-4a30-b477-2e2e21d9db22" providerId="ADAL" clId="{898DA80C-2945-4EE9-A518-75ED03CFF591}" dt="2023-08-02T18:01:05.923" v="3"/>
        <pc:sldMkLst>
          <pc:docMk/>
          <pc:sldMk cId="590531513" sldId="10731"/>
        </pc:sldMkLst>
      </pc:sldChg>
      <pc:sldChg chg="add setBg">
        <pc:chgData name="Glenn Clunie" userId="fb518d09-80f9-4a30-b477-2e2e21d9db22" providerId="ADAL" clId="{898DA80C-2945-4EE9-A518-75ED03CFF591}" dt="2023-08-02T18:01:39.637" v="6"/>
        <pc:sldMkLst>
          <pc:docMk/>
          <pc:sldMk cId="890281392" sldId="1073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1254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Shape 22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219200" latinLnBrk="0">
      <a:defRPr sz="1600">
        <a:latin typeface="+mn-lt"/>
        <a:ea typeface="+mn-ea"/>
        <a:cs typeface="+mn-cs"/>
        <a:sym typeface="Calibri"/>
      </a:defRPr>
    </a:lvl1pPr>
    <a:lvl2pPr indent="114300" defTabSz="1219200" latinLnBrk="0">
      <a:defRPr sz="1600">
        <a:latin typeface="+mn-lt"/>
        <a:ea typeface="+mn-ea"/>
        <a:cs typeface="+mn-cs"/>
        <a:sym typeface="Calibri"/>
      </a:defRPr>
    </a:lvl2pPr>
    <a:lvl3pPr indent="228600" defTabSz="1219200" latinLnBrk="0">
      <a:defRPr sz="1600">
        <a:latin typeface="+mn-lt"/>
        <a:ea typeface="+mn-ea"/>
        <a:cs typeface="+mn-cs"/>
        <a:sym typeface="Calibri"/>
      </a:defRPr>
    </a:lvl3pPr>
    <a:lvl4pPr indent="342900" defTabSz="1219200" latinLnBrk="0">
      <a:defRPr sz="1600">
        <a:latin typeface="+mn-lt"/>
        <a:ea typeface="+mn-ea"/>
        <a:cs typeface="+mn-cs"/>
        <a:sym typeface="Calibri"/>
      </a:defRPr>
    </a:lvl4pPr>
    <a:lvl5pPr indent="457200" defTabSz="1219200" latinLnBrk="0">
      <a:defRPr sz="1600">
        <a:latin typeface="+mn-lt"/>
        <a:ea typeface="+mn-ea"/>
        <a:cs typeface="+mn-cs"/>
        <a:sym typeface="Calibri"/>
      </a:defRPr>
    </a:lvl5pPr>
    <a:lvl6pPr indent="571500" defTabSz="1219200" latinLnBrk="0">
      <a:defRPr sz="1600">
        <a:latin typeface="+mn-lt"/>
        <a:ea typeface="+mn-ea"/>
        <a:cs typeface="+mn-cs"/>
        <a:sym typeface="Calibri"/>
      </a:defRPr>
    </a:lvl6pPr>
    <a:lvl7pPr indent="685800" defTabSz="1219200" latinLnBrk="0">
      <a:defRPr sz="1600">
        <a:latin typeface="+mn-lt"/>
        <a:ea typeface="+mn-ea"/>
        <a:cs typeface="+mn-cs"/>
        <a:sym typeface="Calibri"/>
      </a:defRPr>
    </a:lvl7pPr>
    <a:lvl8pPr indent="800100" defTabSz="1219200" latinLnBrk="0">
      <a:defRPr sz="1600">
        <a:latin typeface="+mn-lt"/>
        <a:ea typeface="+mn-ea"/>
        <a:cs typeface="+mn-cs"/>
        <a:sym typeface="Calibri"/>
      </a:defRPr>
    </a:lvl8pPr>
    <a:lvl9pPr indent="914400" defTabSz="1219200" latinLnBrk="0">
      <a:defRPr sz="16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FEC0-4151-48B5-827A-A8B43255ABA6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05B7-F4BD-4994-AD34-2D63A428E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69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2439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180000" tIns="180000" rIns="180000" bIns="121919" anchor="t" anchorCtr="0">
            <a:no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7368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</p:sldLayoutIdLst>
  <p:transition spd="med"/>
  <p:txStyles>
    <p:titleStyle>
      <a:lvl1pPr marL="0" marR="0" indent="0" algn="ct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FFFFFF"/>
          </a:solidFill>
          <a:uFillTx/>
          <a:latin typeface="Century Gothic" panose="020B0502020202020204" pitchFamily="34" charset="0"/>
          <a:ea typeface="+mn-ea"/>
          <a:cs typeface="+mn-cs"/>
          <a:sym typeface="Calibri"/>
        </a:defRPr>
      </a:lvl1pPr>
      <a:lvl2pPr marL="0" marR="0" indent="0" algn="ct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450023" marR="0" indent="-450023" algn="l" defTabSz="121911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4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1pPr>
      <a:lvl2pPr marL="657177" marR="0" indent="-428593" algn="l" defTabSz="121911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–"/>
        <a:tabLst/>
        <a:defRPr sz="4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2pPr>
      <a:lvl3pPr marL="857187" marR="0" indent="-400021" algn="l" defTabSz="121911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4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3pPr>
      <a:lvl4pPr marL="1165774" marR="0" indent="-480024" algn="l" defTabSz="121911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–"/>
        <a:tabLst/>
        <a:defRPr sz="4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4pPr>
      <a:lvl5pPr marL="1394356" marR="0" indent="-480024" algn="l" defTabSz="121911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»"/>
        <a:tabLst/>
        <a:defRPr sz="4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5pPr>
      <a:lvl6pPr marL="1622938" marR="0" indent="-480024" algn="l" defTabSz="121911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4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6pPr>
      <a:lvl7pPr marL="1851522" marR="0" indent="-480024" algn="l" defTabSz="121911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4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7pPr>
      <a:lvl8pPr marL="2080104" marR="0" indent="-480024" algn="l" defTabSz="121911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4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8pPr>
      <a:lvl9pPr marL="2308688" marR="0" indent="-480024" algn="l" defTabSz="121911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4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228584" algn="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457167" algn="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685750" algn="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914332" algn="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142914" algn="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371498" algn="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600080" algn="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664" algn="r" defTabSz="12191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9E8D29-7DFC-4649-CDC3-93BF2CB51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3E0244B9-AD6E-EF68-A6D5-0B91CC5D5F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t="10417" r="63787" b="10998"/>
          <a:stretch/>
        </p:blipFill>
        <p:spPr>
          <a:xfrm>
            <a:off x="0" y="0"/>
            <a:ext cx="2471737" cy="2443162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0A646AC8-D697-B43E-66BB-7A8A64DB67EC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84104" cy="6600825"/>
          </a:xfrm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609585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17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82875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43833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304792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65750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4267093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876678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cs typeface="Arial" pitchFamily="34" charset="0"/>
                <a:sym typeface="Calibri"/>
              </a:rPr>
              <a:t>Pilgrims of Hope</a:t>
            </a:r>
          </a:p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cs typeface="Arial" pitchFamily="34" charset="0"/>
                <a:sym typeface="Calibri"/>
              </a:rPr>
              <a:t>Pierangelo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cs typeface="Arial" pitchFamily="34" charset="0"/>
                <a:sym typeface="Calibri"/>
              </a:rPr>
              <a:t> </a:t>
            </a:r>
            <a:r>
              <a:rPr kumimoji="0" lang="en-A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cs typeface="Arial" pitchFamily="34" charset="0"/>
                <a:sym typeface="Calibri"/>
              </a:rPr>
              <a:t>Sequeri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itchFamily="34" charset="0"/>
              <a:cs typeface="Arial" pitchFamily="34" charset="0"/>
              <a:sym typeface="Calibri"/>
            </a:endParaRPr>
          </a:p>
          <a:p>
            <a:pPr algn="ctr">
              <a:spcBef>
                <a:spcPts val="0"/>
              </a:spcBef>
            </a:pP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Like a flame my hope is burning,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 my song arise to you: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 of life that has no ending,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life’s path I trust in you.</a:t>
            </a:r>
            <a:endParaRPr lang="en-NZ" sz="3600" kern="100" dirty="0">
              <a:solidFill>
                <a:srgbClr val="000000"/>
              </a:solidFill>
              <a:effectLst/>
              <a:latin typeface="Palatino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Jubilee Hymn 2025 Soloist Audio only">
            <a:hlinkClick r:id="" action="ppaction://media"/>
            <a:extLst>
              <a:ext uri="{FF2B5EF4-FFF2-40B4-BE49-F238E27FC236}">
                <a16:creationId xmlns:a16="http://schemas.microsoft.com/office/drawing/2014/main" id="{E8D80EB3-7F13-2CAE-6D01-A15A87B89E0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247.367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3068" y="55456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5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BE418C-69F9-6004-4B69-EC0E8A497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A0FC6CE3-D897-AE3E-7C46-3D00662DB0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t="10417" r="63787" b="10998"/>
          <a:stretch/>
        </p:blipFill>
        <p:spPr>
          <a:xfrm>
            <a:off x="0" y="0"/>
            <a:ext cx="2471737" cy="2443162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F3069465-F524-5C2C-7650-D80027D8BBD2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84104" cy="6600825"/>
          </a:xfrm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609585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17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82875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43833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304792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65750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4267093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876678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36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Ev’ry</a:t>
            </a:r>
            <a:r>
              <a:rPr lang="en-GB" sz="36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nation, tongue and people</a:t>
            </a:r>
            <a:br>
              <a:rPr lang="en-GB" sz="36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find a light within your Word.</a:t>
            </a:r>
            <a:br>
              <a:rPr lang="en-GB" sz="36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Scattered fragile sons and daughters</a:t>
            </a:r>
            <a:br>
              <a:rPr lang="en-GB" sz="36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find a home in your dear Son.</a:t>
            </a:r>
            <a:endParaRPr lang="en-NZ" sz="3600" kern="100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627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7D9D97-418C-6490-53A9-E226E7308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E2437C22-7B1E-110B-965B-FD58800B92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t="10417" r="63787" b="10998"/>
          <a:stretch/>
        </p:blipFill>
        <p:spPr>
          <a:xfrm>
            <a:off x="0" y="0"/>
            <a:ext cx="2471737" cy="2443162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4E4627CE-37E7-994A-347D-A655EF851EFA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84104" cy="6600825"/>
          </a:xfrm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609585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17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82875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43833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304792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65750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4267093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876678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Like a flame my hope is burning,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 my song arise to you: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 of life that has no ending,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life’s path I trust in you.</a:t>
            </a:r>
            <a:endParaRPr lang="en-NZ" sz="3600" kern="100" dirty="0">
              <a:solidFill>
                <a:srgbClr val="000000"/>
              </a:solidFill>
              <a:effectLst/>
              <a:latin typeface="Palatino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372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6322AC-A548-4FF8-1B12-E828434C8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E7B991B8-47C2-C73E-B5D6-43D6D96A25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t="10417" r="63787" b="10998"/>
          <a:stretch/>
        </p:blipFill>
        <p:spPr>
          <a:xfrm>
            <a:off x="0" y="0"/>
            <a:ext cx="2471737" cy="2443162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2FDC108B-7A2E-56AE-95D8-705033DF316F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84104" cy="5872163"/>
          </a:xfrm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609585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17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82875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43833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304792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65750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4267093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876678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spcBef>
                <a:spcPts val="0"/>
              </a:spcBef>
              <a:defRPr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GB" sz="3600" dirty="0">
                <a:solidFill>
                  <a:srgbClr val="000000"/>
                </a:solidFill>
                <a:latin typeface="Century Gothic"/>
              </a:rPr>
              <a:t>God, so tender and so patient,</a:t>
            </a:r>
            <a:br>
              <a:rPr lang="en-GB" sz="3600" dirty="0">
                <a:solidFill>
                  <a:srgbClr val="000000"/>
                </a:solidFill>
                <a:latin typeface="Century Gothic"/>
              </a:rPr>
            </a:br>
            <a:r>
              <a:rPr lang="en-GB" sz="3600" dirty="0">
                <a:solidFill>
                  <a:srgbClr val="000000"/>
                </a:solidFill>
                <a:latin typeface="Century Gothic"/>
              </a:rPr>
              <a:t>dawn of hope, you care for all.</a:t>
            </a:r>
            <a:br>
              <a:rPr lang="en-GB" sz="3600" dirty="0">
                <a:solidFill>
                  <a:srgbClr val="000000"/>
                </a:solidFill>
                <a:latin typeface="Century Gothic"/>
              </a:rPr>
            </a:br>
            <a:r>
              <a:rPr lang="en-GB" sz="3600" dirty="0">
                <a:solidFill>
                  <a:srgbClr val="000000"/>
                </a:solidFill>
                <a:latin typeface="Century Gothic"/>
              </a:rPr>
              <a:t>Heav’n and earth are recreated</a:t>
            </a:r>
            <a:br>
              <a:rPr lang="en-GB" sz="3600" dirty="0">
                <a:solidFill>
                  <a:srgbClr val="000000"/>
                </a:solidFill>
                <a:latin typeface="Century Gothic"/>
              </a:rPr>
            </a:br>
            <a:r>
              <a:rPr lang="en-GB" sz="3600" dirty="0">
                <a:solidFill>
                  <a:srgbClr val="000000"/>
                </a:solidFill>
                <a:latin typeface="Century Gothic"/>
              </a:rPr>
              <a:t>by the Spirit of Life set free.</a:t>
            </a:r>
            <a:endParaRPr lang="en-NZ" sz="3600" dirty="0">
              <a:solidFill>
                <a:srgbClr val="000000"/>
              </a:solidFill>
              <a:latin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63467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15FB58-9A80-6379-969E-4BBFD980A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44F6A386-A097-8714-06B2-5784067EEC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t="10417" r="63787" b="10998"/>
          <a:stretch/>
        </p:blipFill>
        <p:spPr>
          <a:xfrm>
            <a:off x="0" y="0"/>
            <a:ext cx="2471737" cy="2443162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8A42A73F-9545-DE51-DED2-7CA2EEC3FC1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84104" cy="6600825"/>
          </a:xfrm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609585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17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82875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43833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304792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65750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4267093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876678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Like a flame my hope is burning,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 my song arise to you: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 of life that has no ending,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life’s path I trust in you.</a:t>
            </a:r>
            <a:endParaRPr lang="en-NZ" sz="3600" kern="100" dirty="0">
              <a:solidFill>
                <a:srgbClr val="000000"/>
              </a:solidFill>
              <a:effectLst/>
              <a:latin typeface="Palatino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334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46AE61-8A4A-BBCE-E029-CF112CADC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7A46870D-9075-39A2-CB5C-8296749587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t="10417" r="63787" b="10998"/>
          <a:stretch/>
        </p:blipFill>
        <p:spPr>
          <a:xfrm>
            <a:off x="0" y="0"/>
            <a:ext cx="2471737" cy="2443162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01E7BB8A-7292-472C-BC4F-4EC249DF5FA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84104" cy="5872163"/>
          </a:xfrm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609585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17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82875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43833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304792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65750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4267093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876678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spcBef>
                <a:spcPts val="0"/>
              </a:spcBef>
              <a:defRPr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GB" sz="3600" dirty="0">
                <a:solidFill>
                  <a:srgbClr val="000000"/>
                </a:solidFill>
                <a:latin typeface="Century Gothic"/>
              </a:rPr>
              <a:t>Raise your eyes, the wind is blowing,</a:t>
            </a:r>
            <a:br>
              <a:rPr lang="en-GB" sz="3600" dirty="0">
                <a:solidFill>
                  <a:srgbClr val="000000"/>
                </a:solidFill>
                <a:latin typeface="Century Gothic"/>
              </a:rPr>
            </a:br>
            <a:r>
              <a:rPr lang="en-GB" sz="3600" dirty="0">
                <a:solidFill>
                  <a:srgbClr val="000000"/>
                </a:solidFill>
                <a:latin typeface="Century Gothic"/>
              </a:rPr>
              <a:t>for our God is born in time.</a:t>
            </a:r>
            <a:br>
              <a:rPr lang="en-GB" sz="3600" dirty="0">
                <a:solidFill>
                  <a:srgbClr val="000000"/>
                </a:solidFill>
                <a:latin typeface="Century Gothic"/>
              </a:rPr>
            </a:br>
            <a:r>
              <a:rPr lang="en-GB" sz="3600" dirty="0">
                <a:solidFill>
                  <a:srgbClr val="000000"/>
                </a:solidFill>
                <a:latin typeface="Century Gothic"/>
              </a:rPr>
              <a:t>Son made man for you and many</a:t>
            </a:r>
            <a:br>
              <a:rPr lang="en-GB" sz="3600" dirty="0">
                <a:solidFill>
                  <a:srgbClr val="000000"/>
                </a:solidFill>
                <a:latin typeface="Century Gothic"/>
              </a:rPr>
            </a:br>
            <a:r>
              <a:rPr lang="en-GB" sz="3600" dirty="0">
                <a:solidFill>
                  <a:srgbClr val="000000"/>
                </a:solidFill>
                <a:latin typeface="Century Gothic"/>
              </a:rPr>
              <a:t>who will find the way in him.</a:t>
            </a:r>
            <a:endParaRPr lang="en-NZ" sz="3600" dirty="0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77131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B913F7-6DB5-D836-254F-AEA7C8A0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D0330FF5-F1B7-0849-DF29-91DD74BA3E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t="10417" r="63787" b="10998"/>
          <a:stretch/>
        </p:blipFill>
        <p:spPr>
          <a:xfrm>
            <a:off x="0" y="0"/>
            <a:ext cx="2471737" cy="2443162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86726A5F-466F-AB7C-6BE5-EBFF04C68C34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84104" cy="6600825"/>
          </a:xfrm>
        </p:spPr>
        <p:txBody>
          <a:bodyPr lIns="180000" tIns="180000" rIns="180000" bIns="180000">
            <a:noAutofit/>
          </a:bodyPr>
          <a:lstStyle>
            <a:defPPr>
              <a:defRPr lang="en-US"/>
            </a:defPPr>
            <a:lvl1pPr marL="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609585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170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82875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43833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3047924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657509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4267093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876678" marR="0" indent="0" algn="l" defTabSz="121917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None/>
              <a:tabLst/>
              <a:defRPr sz="2400" b="0" i="0" u="none" strike="noStrike" kern="1200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Like a flame my hope is burning,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 my song arise to you: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 of life that has no ending,</a:t>
            </a:r>
            <a:b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life’s path I trust in you.</a:t>
            </a:r>
          </a:p>
          <a:p>
            <a:pPr>
              <a:spcBef>
                <a:spcPts val="0"/>
              </a:spcBef>
            </a:pPr>
            <a:endParaRPr lang="en-GB" sz="2000" kern="100" dirty="0">
              <a:solidFill>
                <a:srgbClr val="00000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GB" sz="2000" kern="1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Used with permission.</a:t>
            </a:r>
            <a:endParaRPr lang="en-NZ" sz="2000" kern="100" dirty="0">
              <a:solidFill>
                <a:srgbClr val="000000"/>
              </a:solidFill>
              <a:effectLst/>
              <a:latin typeface="Palatino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775"/>
      </p:ext>
    </p:extLst>
  </p:cSld>
  <p:clrMapOvr>
    <a:masterClrMapping/>
  </p:clrMapOvr>
</p:sld>
</file>

<file path=ppt/theme/theme1.xml><?xml version="1.0" encoding="utf-8"?>
<a:theme xmlns:a="http://schemas.openxmlformats.org/drawingml/2006/main" name="3_02 Gloria">
  <a:themeElements>
    <a:clrScheme name="02 Gloria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02 Glori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02 Glori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121919" tIns="121919" rIns="121919" bIns="121919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1919" tIns="121919" rIns="121919" bIns="121919" numCol="1" spcCol="38100" rtlCol="0" anchor="t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02 Gloria">
  <a:themeElements>
    <a:clrScheme name="02 Glori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02 Glori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02 Glori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121919" tIns="121919" rIns="121919" bIns="121919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1919" tIns="121919" rIns="121919" bIns="121919" numCol="1" spcCol="38100" rtlCol="0" anchor="t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e85d4bc-4235-4947-951e-26a121d6ae95" xsi:nil="true"/>
    <lcf76f155ced4ddcb4097134ff3c332f xmlns="00150d83-414a-4c6b-b6be-a61ce6aa040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0B975F3BF8024D8CA7BF2089874AA5" ma:contentTypeVersion="13" ma:contentTypeDescription="Create a new document." ma:contentTypeScope="" ma:versionID="0c4fccca82007e1b98e68468145c1ded">
  <xsd:schema xmlns:xsd="http://www.w3.org/2001/XMLSchema" xmlns:xs="http://www.w3.org/2001/XMLSchema" xmlns:p="http://schemas.microsoft.com/office/2006/metadata/properties" xmlns:ns2="00150d83-414a-4c6b-b6be-a61ce6aa0409" xmlns:ns3="6e85d4bc-4235-4947-951e-26a121d6ae95" targetNamespace="http://schemas.microsoft.com/office/2006/metadata/properties" ma:root="true" ma:fieldsID="8797cc04ae241d477d4765592c094acd" ns2:_="" ns3:_="">
    <xsd:import namespace="00150d83-414a-4c6b-b6be-a61ce6aa0409"/>
    <xsd:import namespace="6e85d4bc-4235-4947-951e-26a121d6ae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150d83-414a-4c6b-b6be-a61ce6aa04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2431638-0d8d-403c-a553-f8a7cb163a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85d4bc-4235-4947-951e-26a121d6ae95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4cb84e4-cc72-4734-aaa8-910608f1ab38}" ma:internalName="TaxCatchAll" ma:showField="CatchAllData" ma:web="6e85d4bc-4235-4947-951e-26a121d6ae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4C4C72-10CB-4670-B5C0-8FC4626C48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79922B-BA82-4E0E-9DFD-6B32EC13123A}">
  <ds:schemaRefs>
    <ds:schemaRef ds:uri="4e87842d-5ea7-4297-8b61-ae5a2b1a0d7c"/>
    <ds:schemaRef ds:uri="906c67d0-9254-49c5-9759-33f3d37af2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A09BBB2-7050-43A9-BDE6-B85DBA94E9E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11506</TotalTime>
  <Words>242</Words>
  <Application>Microsoft Macintosh PowerPoint</Application>
  <PresentationFormat>Widescreen</PresentationFormat>
  <Paragraphs>11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Century Gothic</vt:lpstr>
      <vt:lpstr>Helvetica</vt:lpstr>
      <vt:lpstr>Palatino</vt:lpstr>
      <vt:lpstr>3_02 Gloria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Trevor's PC</cp:lastModifiedBy>
  <cp:revision>8</cp:revision>
  <cp:lastPrinted>2024-12-28T18:42:10Z</cp:lastPrinted>
  <dcterms:modified xsi:type="dcterms:W3CDTF">2025-04-08T21:49:17Z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0x010100FE0B975F3BF8024D8CA7BF2089874AA5</vt:lpwstr>
  </property>
</Properties>
</file>